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4"/>
  </p:notesMasterIdLst>
  <p:sldIdLst>
    <p:sldId id="256" r:id="rId2"/>
    <p:sldId id="257" r:id="rId3"/>
    <p:sldId id="258" r:id="rId4"/>
    <p:sldId id="259" r:id="rId5"/>
    <p:sldId id="261" r:id="rId6"/>
    <p:sldId id="262" r:id="rId7"/>
    <p:sldId id="263" r:id="rId8"/>
    <p:sldId id="264" r:id="rId9"/>
    <p:sldId id="265" r:id="rId10"/>
    <p:sldId id="266" r:id="rId11"/>
    <p:sldId id="268" r:id="rId12"/>
    <p:sldId id="269" r:id="rId13"/>
    <p:sldId id="274" r:id="rId14"/>
    <p:sldId id="267" r:id="rId15"/>
    <p:sldId id="270" r:id="rId16"/>
    <p:sldId id="271" r:id="rId17"/>
    <p:sldId id="272" r:id="rId18"/>
    <p:sldId id="280" r:id="rId19"/>
    <p:sldId id="281" r:id="rId20"/>
    <p:sldId id="282" r:id="rId21"/>
    <p:sldId id="283" r:id="rId22"/>
    <p:sldId id="284" r:id="rId23"/>
    <p:sldId id="285" r:id="rId24"/>
    <p:sldId id="273" r:id="rId25"/>
    <p:sldId id="275" r:id="rId26"/>
    <p:sldId id="276" r:id="rId27"/>
    <p:sldId id="277" r:id="rId28"/>
    <p:sldId id="278" r:id="rId29"/>
    <p:sldId id="279" r:id="rId30"/>
    <p:sldId id="287" r:id="rId31"/>
    <p:sldId id="286" r:id="rId32"/>
    <p:sldId id="260" r:id="rId33"/>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852" y="2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1097F3-CB61-4629-A59D-F90CD04BF2A6}"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s-CO"/>
        </a:p>
      </dgm:t>
    </dgm:pt>
    <dgm:pt modelId="{E50A9142-9F5D-4BA1-B05E-A4DA01A914A4}">
      <dgm:prSet phldrT="[Texto]"/>
      <dgm:spPr/>
      <dgm:t>
        <a:bodyPr/>
        <a:lstStyle/>
        <a:p>
          <a:r>
            <a:rPr lang="es-CO" dirty="0" smtClean="0"/>
            <a:t>1. Análisis de viabilidad: </a:t>
          </a:r>
          <a:endParaRPr lang="es-CO" dirty="0"/>
        </a:p>
      </dgm:t>
    </dgm:pt>
    <dgm:pt modelId="{1BBF5192-C9EF-4FCC-8F06-6A821313B922}" type="parTrans" cxnId="{B5E4BED0-1C59-4B0F-81CC-E951DD117368}">
      <dgm:prSet/>
      <dgm:spPr/>
      <dgm:t>
        <a:bodyPr/>
        <a:lstStyle/>
        <a:p>
          <a:endParaRPr lang="es-CO"/>
        </a:p>
      </dgm:t>
    </dgm:pt>
    <dgm:pt modelId="{8F681E07-B326-42AD-88E9-DA493D379FF0}" type="sibTrans" cxnId="{B5E4BED0-1C59-4B0F-81CC-E951DD117368}">
      <dgm:prSet/>
      <dgm:spPr/>
      <dgm:t>
        <a:bodyPr/>
        <a:lstStyle/>
        <a:p>
          <a:endParaRPr lang="es-CO"/>
        </a:p>
      </dgm:t>
    </dgm:pt>
    <dgm:pt modelId="{6CFF93BA-3F7A-4631-A4C5-4AC4E4BC7664}">
      <dgm:prSet phldrT="[Texto]"/>
      <dgm:spPr/>
      <dgm:t>
        <a:bodyPr/>
        <a:lstStyle/>
        <a:p>
          <a:r>
            <a:rPr lang="es-CO" dirty="0" smtClean="0"/>
            <a:t>2. Recopilación de requisitos y análisis:</a:t>
          </a:r>
          <a:endParaRPr lang="es-CO" dirty="0"/>
        </a:p>
      </dgm:t>
    </dgm:pt>
    <dgm:pt modelId="{8C8B9C64-0687-4B47-A011-4E154DC176A5}" type="parTrans" cxnId="{15BA0FBC-4FC3-40FC-843B-C1832CD8A356}">
      <dgm:prSet/>
      <dgm:spPr/>
      <dgm:t>
        <a:bodyPr/>
        <a:lstStyle/>
        <a:p>
          <a:endParaRPr lang="es-CO"/>
        </a:p>
      </dgm:t>
    </dgm:pt>
    <dgm:pt modelId="{A7D5A9B0-258F-463E-A06B-2C17303B7A4B}" type="sibTrans" cxnId="{15BA0FBC-4FC3-40FC-843B-C1832CD8A356}">
      <dgm:prSet/>
      <dgm:spPr/>
      <dgm:t>
        <a:bodyPr/>
        <a:lstStyle/>
        <a:p>
          <a:endParaRPr lang="es-CO"/>
        </a:p>
      </dgm:t>
    </dgm:pt>
    <dgm:pt modelId="{9AAFCF88-644B-4E9F-9CF4-6219D1268B2A}">
      <dgm:prSet phldrT="[Texto]"/>
      <dgm:spPr/>
      <dgm:t>
        <a:bodyPr/>
        <a:lstStyle/>
        <a:p>
          <a:r>
            <a:rPr lang="es-CO" dirty="0" smtClean="0"/>
            <a:t>3. Diseño:</a:t>
          </a:r>
          <a:endParaRPr lang="es-CO" dirty="0"/>
        </a:p>
      </dgm:t>
    </dgm:pt>
    <dgm:pt modelId="{9E6201C6-8FE4-49F4-BE09-AA63C28FDF5E}" type="parTrans" cxnId="{56853391-DC94-4161-8260-2E0C15FA3C88}">
      <dgm:prSet/>
      <dgm:spPr/>
      <dgm:t>
        <a:bodyPr/>
        <a:lstStyle/>
        <a:p>
          <a:endParaRPr lang="es-CO"/>
        </a:p>
      </dgm:t>
    </dgm:pt>
    <dgm:pt modelId="{075D9D7E-2A9B-4329-839E-FB9C85BDE93F}" type="sibTrans" cxnId="{56853391-DC94-4161-8260-2E0C15FA3C88}">
      <dgm:prSet/>
      <dgm:spPr/>
      <dgm:t>
        <a:bodyPr/>
        <a:lstStyle/>
        <a:p>
          <a:endParaRPr lang="es-CO"/>
        </a:p>
      </dgm:t>
    </dgm:pt>
    <dgm:pt modelId="{08DBFEAB-8787-40FB-88C6-A45DB77BA38D}">
      <dgm:prSet/>
      <dgm:spPr/>
      <dgm:t>
        <a:bodyPr/>
        <a:lstStyle/>
        <a:p>
          <a:r>
            <a:rPr lang="es-CO" dirty="0" smtClean="0"/>
            <a:t>5. Validación y pruebas de aceptación:</a:t>
          </a:r>
          <a:endParaRPr lang="es-CO" dirty="0"/>
        </a:p>
      </dgm:t>
    </dgm:pt>
    <dgm:pt modelId="{24365225-A672-459E-94A5-9E69A3BC8B3E}" type="parTrans" cxnId="{04D7BC09-9591-4DA0-9CE8-A56D8177F7EE}">
      <dgm:prSet/>
      <dgm:spPr/>
      <dgm:t>
        <a:bodyPr/>
        <a:lstStyle/>
        <a:p>
          <a:endParaRPr lang="es-CO"/>
        </a:p>
      </dgm:t>
    </dgm:pt>
    <dgm:pt modelId="{3F59B020-4D43-450C-BA4B-9A2FC3B68A5A}" type="sibTrans" cxnId="{04D7BC09-9591-4DA0-9CE8-A56D8177F7EE}">
      <dgm:prSet/>
      <dgm:spPr/>
      <dgm:t>
        <a:bodyPr/>
        <a:lstStyle/>
        <a:p>
          <a:endParaRPr lang="es-CO"/>
        </a:p>
      </dgm:t>
    </dgm:pt>
    <dgm:pt modelId="{D02EBB14-AAAD-4D58-8AD5-427A6FFB4746}">
      <dgm:prSet/>
      <dgm:spPr/>
      <dgm:t>
        <a:bodyPr/>
        <a:lstStyle/>
        <a:p>
          <a:r>
            <a:rPr lang="es-CO" dirty="0" smtClean="0"/>
            <a:t>6. Implantación, operativa y mantenimiento:</a:t>
          </a:r>
          <a:endParaRPr lang="es-CO" dirty="0"/>
        </a:p>
      </dgm:t>
    </dgm:pt>
    <dgm:pt modelId="{2839127D-750A-4D32-9667-AC402E1C7E1B}" type="parTrans" cxnId="{B6B58374-0183-4916-9773-D85926E79C62}">
      <dgm:prSet/>
      <dgm:spPr/>
      <dgm:t>
        <a:bodyPr/>
        <a:lstStyle/>
        <a:p>
          <a:endParaRPr lang="es-CO"/>
        </a:p>
      </dgm:t>
    </dgm:pt>
    <dgm:pt modelId="{A931AAD9-340A-438E-A6C9-6D175178BE7D}" type="sibTrans" cxnId="{B6B58374-0183-4916-9773-D85926E79C62}">
      <dgm:prSet/>
      <dgm:spPr/>
      <dgm:t>
        <a:bodyPr/>
        <a:lstStyle/>
        <a:p>
          <a:endParaRPr lang="es-CO"/>
        </a:p>
      </dgm:t>
    </dgm:pt>
    <dgm:pt modelId="{C1FF3DA4-EFC6-4985-8789-37B959E3CD9F}">
      <dgm:prSet phldrT="[Texto]"/>
      <dgm:spPr/>
      <dgm:t>
        <a:bodyPr/>
        <a:lstStyle/>
        <a:p>
          <a:r>
            <a:rPr lang="es-CO" dirty="0" smtClean="0"/>
            <a:t>Análisis de áreas potenciales de la aplicación, costes de obtención y diseminación de información, determinación de complejidad y establecimientos de las prioridades entre aplicaciones.</a:t>
          </a:r>
          <a:endParaRPr lang="es-CO" dirty="0"/>
        </a:p>
      </dgm:t>
    </dgm:pt>
    <dgm:pt modelId="{41B7120E-BEF9-4385-BAA4-259C4C741123}" type="parTrans" cxnId="{AFCEED03-F69A-4755-95D7-ECDED59E9974}">
      <dgm:prSet/>
      <dgm:spPr/>
      <dgm:t>
        <a:bodyPr/>
        <a:lstStyle/>
        <a:p>
          <a:endParaRPr lang="es-CO"/>
        </a:p>
      </dgm:t>
    </dgm:pt>
    <dgm:pt modelId="{A3745B54-ADCA-493A-827F-97897795EF9E}" type="sibTrans" cxnId="{AFCEED03-F69A-4755-95D7-ECDED59E9974}">
      <dgm:prSet/>
      <dgm:spPr/>
      <dgm:t>
        <a:bodyPr/>
        <a:lstStyle/>
        <a:p>
          <a:endParaRPr lang="es-CO"/>
        </a:p>
      </dgm:t>
    </dgm:pt>
    <dgm:pt modelId="{69CD0523-23CE-42AB-A188-1C61BDD69001}">
      <dgm:prSet phldrT="[Texto]"/>
      <dgm:spPr/>
      <dgm:t>
        <a:bodyPr/>
        <a:lstStyle/>
        <a:p>
          <a:r>
            <a:rPr lang="es-CO" dirty="0" smtClean="0"/>
            <a:t>Se recopilan los requisitos de forma detallada interactuando con los usuarios potenciales, para identificar sus problemas y necesidades. Se identifican las dependencias entre aplicaciones.</a:t>
          </a:r>
          <a:endParaRPr lang="es-CO" dirty="0"/>
        </a:p>
      </dgm:t>
    </dgm:pt>
    <dgm:pt modelId="{AFB66837-B0E4-4889-8C87-E8C2B5ABD0F9}" type="parTrans" cxnId="{D9787B34-CDD5-4866-AB7B-B3DF45A82C4E}">
      <dgm:prSet/>
      <dgm:spPr/>
      <dgm:t>
        <a:bodyPr/>
        <a:lstStyle/>
        <a:p>
          <a:endParaRPr lang="es-CO"/>
        </a:p>
      </dgm:t>
    </dgm:pt>
    <dgm:pt modelId="{080E24BB-35C9-4988-830A-DF2D3078ADC9}" type="sibTrans" cxnId="{D9787B34-CDD5-4866-AB7B-B3DF45A82C4E}">
      <dgm:prSet/>
      <dgm:spPr/>
      <dgm:t>
        <a:bodyPr/>
        <a:lstStyle/>
        <a:p>
          <a:endParaRPr lang="es-CO"/>
        </a:p>
      </dgm:t>
    </dgm:pt>
    <dgm:pt modelId="{889FAC78-A8F7-4BAE-9466-79904725FF04}">
      <dgm:prSet phldrT="[Texto]"/>
      <dgm:spPr/>
      <dgm:t>
        <a:bodyPr/>
        <a:lstStyle/>
        <a:p>
          <a:r>
            <a:rPr lang="es-CO" dirty="0" smtClean="0"/>
            <a:t>Dada por dos fases: Diseño de la base de datos y el diseño de los sistemas de aplicación que usan y procesan la información.</a:t>
          </a:r>
          <a:endParaRPr lang="es-CO" dirty="0"/>
        </a:p>
      </dgm:t>
    </dgm:pt>
    <dgm:pt modelId="{43FBD2E8-82EE-45A3-BF79-5B386B78F0AC}" type="parTrans" cxnId="{8260A3B5-46B6-42D2-8F3D-BFF5ECA42463}">
      <dgm:prSet/>
      <dgm:spPr/>
      <dgm:t>
        <a:bodyPr/>
        <a:lstStyle/>
        <a:p>
          <a:endParaRPr lang="es-CO"/>
        </a:p>
      </dgm:t>
    </dgm:pt>
    <dgm:pt modelId="{7228E860-B6EC-4A72-AD81-A0921329B899}" type="sibTrans" cxnId="{8260A3B5-46B6-42D2-8F3D-BFF5ECA42463}">
      <dgm:prSet/>
      <dgm:spPr/>
      <dgm:t>
        <a:bodyPr/>
        <a:lstStyle/>
        <a:p>
          <a:endParaRPr lang="es-CO"/>
        </a:p>
      </dgm:t>
    </dgm:pt>
    <dgm:pt modelId="{BC95457B-E75A-42CC-A538-52312C585E69}">
      <dgm:prSet phldrT="[Texto]"/>
      <dgm:spPr/>
      <dgm:t>
        <a:bodyPr/>
        <a:lstStyle/>
        <a:p>
          <a:r>
            <a:rPr lang="es-CO" dirty="0" smtClean="0"/>
            <a:t>4. Implementación:</a:t>
          </a:r>
          <a:endParaRPr lang="es-CO" dirty="0"/>
        </a:p>
      </dgm:t>
    </dgm:pt>
    <dgm:pt modelId="{E56628D0-80FC-4AD2-8F00-0DAFD11E0B43}" type="parTrans" cxnId="{04E17334-DD59-4CD4-B5F5-A024594C77C9}">
      <dgm:prSet/>
      <dgm:spPr/>
      <dgm:t>
        <a:bodyPr/>
        <a:lstStyle/>
        <a:p>
          <a:endParaRPr lang="es-CO"/>
        </a:p>
      </dgm:t>
    </dgm:pt>
    <dgm:pt modelId="{1A644907-0431-4344-927E-5798C6BCFAE2}" type="sibTrans" cxnId="{04E17334-DD59-4CD4-B5F5-A024594C77C9}">
      <dgm:prSet/>
      <dgm:spPr/>
      <dgm:t>
        <a:bodyPr/>
        <a:lstStyle/>
        <a:p>
          <a:endParaRPr lang="es-CO"/>
        </a:p>
      </dgm:t>
    </dgm:pt>
    <dgm:pt modelId="{EB946996-D782-464A-908D-CE170D5C4B92}">
      <dgm:prSet phldrT="[Texto]"/>
      <dgm:spPr/>
      <dgm:t>
        <a:bodyPr/>
        <a:lstStyle/>
        <a:p>
          <a:r>
            <a:rPr lang="es-CO" dirty="0" smtClean="0"/>
            <a:t>Se implementa el sistema de información, se carga la base de datos, y se implantan y prueban las transacciones.</a:t>
          </a:r>
          <a:endParaRPr lang="es-CO" dirty="0"/>
        </a:p>
      </dgm:t>
    </dgm:pt>
    <dgm:pt modelId="{20A499CE-9D40-40E1-BB82-84F01F3CA932}" type="parTrans" cxnId="{5287967B-9C7B-4F68-8260-6A7118972D03}">
      <dgm:prSet/>
      <dgm:spPr/>
      <dgm:t>
        <a:bodyPr/>
        <a:lstStyle/>
        <a:p>
          <a:endParaRPr lang="es-CO"/>
        </a:p>
      </dgm:t>
    </dgm:pt>
    <dgm:pt modelId="{E9BA440E-23C6-4CEB-8478-ED08EFB74C65}" type="sibTrans" cxnId="{5287967B-9C7B-4F68-8260-6A7118972D03}">
      <dgm:prSet/>
      <dgm:spPr/>
      <dgm:t>
        <a:bodyPr/>
        <a:lstStyle/>
        <a:p>
          <a:endParaRPr lang="es-CO"/>
        </a:p>
      </dgm:t>
    </dgm:pt>
    <dgm:pt modelId="{B564D4CE-D53B-46B3-89C9-E40C326A9F00}">
      <dgm:prSet/>
      <dgm:spPr/>
      <dgm:t>
        <a:bodyPr/>
        <a:lstStyle/>
        <a:p>
          <a:r>
            <a:rPr lang="es-CO" dirty="0" smtClean="0"/>
            <a:t>Se valida el sistema en términos de rendimiento según los requisitos de las reuniones con los usuarios. El sistema se verifica contra criterios de rendimiento y especificaciones de comportamiento.</a:t>
          </a:r>
          <a:endParaRPr lang="es-CO" dirty="0"/>
        </a:p>
      </dgm:t>
    </dgm:pt>
    <dgm:pt modelId="{51443961-286E-4A3B-8333-659C780490DB}" type="parTrans" cxnId="{64AE564A-9761-4E6B-9B34-7BD982E38F3A}">
      <dgm:prSet/>
      <dgm:spPr/>
      <dgm:t>
        <a:bodyPr/>
        <a:lstStyle/>
        <a:p>
          <a:endParaRPr lang="es-CO"/>
        </a:p>
      </dgm:t>
    </dgm:pt>
    <dgm:pt modelId="{CF4DDC6A-457E-4B5E-82E1-12A76D6C87C0}" type="sibTrans" cxnId="{64AE564A-9761-4E6B-9B34-7BD982E38F3A}">
      <dgm:prSet/>
      <dgm:spPr/>
      <dgm:t>
        <a:bodyPr/>
        <a:lstStyle/>
        <a:p>
          <a:endParaRPr lang="es-CO"/>
        </a:p>
      </dgm:t>
    </dgm:pt>
    <dgm:pt modelId="{C09A70FB-D5E2-4B2C-B320-9CBA73098143}">
      <dgm:prSet/>
      <dgm:spPr/>
      <dgm:t>
        <a:bodyPr/>
        <a:lstStyle/>
        <a:p>
          <a:r>
            <a:rPr lang="es-CO" dirty="0" smtClean="0"/>
            <a:t>Incluye la conversión de los usuarios desde los sistemas antiguos  a su formación en los nuevos , monitorizando el rendimiento y el mantenimiento del sistema.</a:t>
          </a:r>
          <a:endParaRPr lang="es-CO" dirty="0"/>
        </a:p>
      </dgm:t>
    </dgm:pt>
    <dgm:pt modelId="{A054F5FC-72A7-4664-8567-A1CBA48534EF}" type="parTrans" cxnId="{985F77A3-6BC3-4AAB-95BC-C7D867B4014F}">
      <dgm:prSet/>
      <dgm:spPr/>
      <dgm:t>
        <a:bodyPr/>
        <a:lstStyle/>
        <a:p>
          <a:endParaRPr lang="es-CO"/>
        </a:p>
      </dgm:t>
    </dgm:pt>
    <dgm:pt modelId="{9B4E161B-34CA-4080-ACCE-1C29C0D04D88}" type="sibTrans" cxnId="{985F77A3-6BC3-4AAB-95BC-C7D867B4014F}">
      <dgm:prSet/>
      <dgm:spPr/>
      <dgm:t>
        <a:bodyPr/>
        <a:lstStyle/>
        <a:p>
          <a:endParaRPr lang="es-CO"/>
        </a:p>
      </dgm:t>
    </dgm:pt>
    <dgm:pt modelId="{3F612C88-3A21-4D40-9283-30D33C862494}" type="pres">
      <dgm:prSet presAssocID="{F31097F3-CB61-4629-A59D-F90CD04BF2A6}" presName="Name0" presStyleCnt="0">
        <dgm:presLayoutVars>
          <dgm:dir/>
          <dgm:animLvl val="lvl"/>
          <dgm:resizeHandles val="exact"/>
        </dgm:presLayoutVars>
      </dgm:prSet>
      <dgm:spPr/>
      <dgm:t>
        <a:bodyPr/>
        <a:lstStyle/>
        <a:p>
          <a:endParaRPr lang="es-CO"/>
        </a:p>
      </dgm:t>
    </dgm:pt>
    <dgm:pt modelId="{21F32EDD-0C7B-44F3-ADD3-8D6651BC289B}" type="pres">
      <dgm:prSet presAssocID="{E50A9142-9F5D-4BA1-B05E-A4DA01A914A4}" presName="linNode" presStyleCnt="0"/>
      <dgm:spPr/>
    </dgm:pt>
    <dgm:pt modelId="{F1823278-0B9E-434D-88FC-C1544B3E17B4}" type="pres">
      <dgm:prSet presAssocID="{E50A9142-9F5D-4BA1-B05E-A4DA01A914A4}" presName="parentText" presStyleLbl="node1" presStyleIdx="0" presStyleCnt="6" custScaleX="58730" custLinFactNeighborX="-5655" custLinFactNeighborY="-172">
        <dgm:presLayoutVars>
          <dgm:chMax val="1"/>
          <dgm:bulletEnabled val="1"/>
        </dgm:presLayoutVars>
      </dgm:prSet>
      <dgm:spPr/>
      <dgm:t>
        <a:bodyPr/>
        <a:lstStyle/>
        <a:p>
          <a:endParaRPr lang="es-CO"/>
        </a:p>
      </dgm:t>
    </dgm:pt>
    <dgm:pt modelId="{CAC8B5F5-7263-4C6F-AE96-0940136057D1}" type="pres">
      <dgm:prSet presAssocID="{E50A9142-9F5D-4BA1-B05E-A4DA01A914A4}" presName="descendantText" presStyleLbl="alignAccFollowNode1" presStyleIdx="0" presStyleCnt="6" custScaleX="108928">
        <dgm:presLayoutVars>
          <dgm:bulletEnabled val="1"/>
        </dgm:presLayoutVars>
      </dgm:prSet>
      <dgm:spPr/>
      <dgm:t>
        <a:bodyPr/>
        <a:lstStyle/>
        <a:p>
          <a:endParaRPr lang="es-CO"/>
        </a:p>
      </dgm:t>
    </dgm:pt>
    <dgm:pt modelId="{F5767AB2-21BA-4958-B757-E4231378AFA4}" type="pres">
      <dgm:prSet presAssocID="{8F681E07-B326-42AD-88E9-DA493D379FF0}" presName="sp" presStyleCnt="0"/>
      <dgm:spPr/>
    </dgm:pt>
    <dgm:pt modelId="{F3835D58-9A73-4D5E-9582-3FBD41A365E5}" type="pres">
      <dgm:prSet presAssocID="{6CFF93BA-3F7A-4631-A4C5-4AC4E4BC7664}" presName="linNode" presStyleCnt="0"/>
      <dgm:spPr/>
    </dgm:pt>
    <dgm:pt modelId="{96DD6F51-F70D-4972-BE38-316A57973BC5}" type="pres">
      <dgm:prSet presAssocID="{6CFF93BA-3F7A-4631-A4C5-4AC4E4BC7664}" presName="parentText" presStyleLbl="node1" presStyleIdx="1" presStyleCnt="6" custScaleX="58730" custLinFactNeighborX="-5655" custLinFactNeighborY="520">
        <dgm:presLayoutVars>
          <dgm:chMax val="1"/>
          <dgm:bulletEnabled val="1"/>
        </dgm:presLayoutVars>
      </dgm:prSet>
      <dgm:spPr/>
      <dgm:t>
        <a:bodyPr/>
        <a:lstStyle/>
        <a:p>
          <a:endParaRPr lang="es-CO"/>
        </a:p>
      </dgm:t>
    </dgm:pt>
    <dgm:pt modelId="{719FD01D-BD84-4ADC-AAF8-2A3A12CD384D}" type="pres">
      <dgm:prSet presAssocID="{6CFF93BA-3F7A-4631-A4C5-4AC4E4BC7664}" presName="descendantText" presStyleLbl="alignAccFollowNode1" presStyleIdx="1" presStyleCnt="6" custScaleX="108333">
        <dgm:presLayoutVars>
          <dgm:bulletEnabled val="1"/>
        </dgm:presLayoutVars>
      </dgm:prSet>
      <dgm:spPr/>
      <dgm:t>
        <a:bodyPr/>
        <a:lstStyle/>
        <a:p>
          <a:endParaRPr lang="es-CO"/>
        </a:p>
      </dgm:t>
    </dgm:pt>
    <dgm:pt modelId="{42EBB3E5-0F4B-4697-BD3B-245077BF2C80}" type="pres">
      <dgm:prSet presAssocID="{A7D5A9B0-258F-463E-A06B-2C17303B7A4B}" presName="sp" presStyleCnt="0"/>
      <dgm:spPr/>
    </dgm:pt>
    <dgm:pt modelId="{13D7E10D-2A3D-41CA-A145-3608F4555F3A}" type="pres">
      <dgm:prSet presAssocID="{9AAFCF88-644B-4E9F-9CF4-6219D1268B2A}" presName="linNode" presStyleCnt="0"/>
      <dgm:spPr/>
    </dgm:pt>
    <dgm:pt modelId="{FAD89F1C-7712-4EFE-AFD7-26A1AF0D83CB}" type="pres">
      <dgm:prSet presAssocID="{9AAFCF88-644B-4E9F-9CF4-6219D1268B2A}" presName="parentText" presStyleLbl="node1" presStyleIdx="2" presStyleCnt="6" custScaleX="58730" custLinFactNeighborX="-5655" custLinFactNeighborY="1212">
        <dgm:presLayoutVars>
          <dgm:chMax val="1"/>
          <dgm:bulletEnabled val="1"/>
        </dgm:presLayoutVars>
      </dgm:prSet>
      <dgm:spPr/>
      <dgm:t>
        <a:bodyPr/>
        <a:lstStyle/>
        <a:p>
          <a:endParaRPr lang="es-CO"/>
        </a:p>
      </dgm:t>
    </dgm:pt>
    <dgm:pt modelId="{BB2CE750-16BA-4E19-8050-8F41592DA711}" type="pres">
      <dgm:prSet presAssocID="{9AAFCF88-644B-4E9F-9CF4-6219D1268B2A}" presName="descendantText" presStyleLbl="alignAccFollowNode1" presStyleIdx="2" presStyleCnt="6" custScaleX="108333" custLinFactNeighborX="0" custLinFactNeighborY="24">
        <dgm:presLayoutVars>
          <dgm:bulletEnabled val="1"/>
        </dgm:presLayoutVars>
      </dgm:prSet>
      <dgm:spPr/>
      <dgm:t>
        <a:bodyPr/>
        <a:lstStyle/>
        <a:p>
          <a:endParaRPr lang="es-CO"/>
        </a:p>
      </dgm:t>
    </dgm:pt>
    <dgm:pt modelId="{87521CD9-7526-42F9-9CAD-AE12FD91D887}" type="pres">
      <dgm:prSet presAssocID="{075D9D7E-2A9B-4329-839E-FB9C85BDE93F}" presName="sp" presStyleCnt="0"/>
      <dgm:spPr/>
    </dgm:pt>
    <dgm:pt modelId="{51C5192A-C56E-41F0-80DD-B1EC102CAC90}" type="pres">
      <dgm:prSet presAssocID="{BC95457B-E75A-42CC-A538-52312C585E69}" presName="linNode" presStyleCnt="0"/>
      <dgm:spPr/>
    </dgm:pt>
    <dgm:pt modelId="{5E5B3539-5BE8-403D-8FD9-BEDDEA5B41A5}" type="pres">
      <dgm:prSet presAssocID="{BC95457B-E75A-42CC-A538-52312C585E69}" presName="parentText" presStyleLbl="node1" presStyleIdx="3" presStyleCnt="6" custScaleX="58729" custLinFactNeighborX="-5655" custLinFactNeighborY="1904">
        <dgm:presLayoutVars>
          <dgm:chMax val="1"/>
          <dgm:bulletEnabled val="1"/>
        </dgm:presLayoutVars>
      </dgm:prSet>
      <dgm:spPr/>
      <dgm:t>
        <a:bodyPr/>
        <a:lstStyle/>
        <a:p>
          <a:endParaRPr lang="es-CO"/>
        </a:p>
      </dgm:t>
    </dgm:pt>
    <dgm:pt modelId="{6B8340FC-A493-4DC4-89B0-2469F733C773}" type="pres">
      <dgm:prSet presAssocID="{BC95457B-E75A-42CC-A538-52312C585E69}" presName="descendantText" presStyleLbl="alignAccFollowNode1" presStyleIdx="3" presStyleCnt="6" custScaleX="108335">
        <dgm:presLayoutVars>
          <dgm:bulletEnabled val="1"/>
        </dgm:presLayoutVars>
      </dgm:prSet>
      <dgm:spPr/>
      <dgm:t>
        <a:bodyPr/>
        <a:lstStyle/>
        <a:p>
          <a:endParaRPr lang="es-CO"/>
        </a:p>
      </dgm:t>
    </dgm:pt>
    <dgm:pt modelId="{0EB9C61F-18DF-4F29-B52F-D57CD87566B6}" type="pres">
      <dgm:prSet presAssocID="{1A644907-0431-4344-927E-5798C6BCFAE2}" presName="sp" presStyleCnt="0"/>
      <dgm:spPr/>
    </dgm:pt>
    <dgm:pt modelId="{EA445FEA-853C-4EA2-8419-A7A9E0D9B1B0}" type="pres">
      <dgm:prSet presAssocID="{08DBFEAB-8787-40FB-88C6-A45DB77BA38D}" presName="linNode" presStyleCnt="0"/>
      <dgm:spPr/>
    </dgm:pt>
    <dgm:pt modelId="{BB0596ED-AEC6-4136-BF29-4F5E147BD2E1}" type="pres">
      <dgm:prSet presAssocID="{08DBFEAB-8787-40FB-88C6-A45DB77BA38D}" presName="parentText" presStyleLbl="node1" presStyleIdx="4" presStyleCnt="6" custScaleX="58730" custLinFactNeighborX="-5655" custLinFactNeighborY="2596">
        <dgm:presLayoutVars>
          <dgm:chMax val="1"/>
          <dgm:bulletEnabled val="1"/>
        </dgm:presLayoutVars>
      </dgm:prSet>
      <dgm:spPr/>
      <dgm:t>
        <a:bodyPr/>
        <a:lstStyle/>
        <a:p>
          <a:endParaRPr lang="es-CO"/>
        </a:p>
      </dgm:t>
    </dgm:pt>
    <dgm:pt modelId="{0246FA2F-AA65-4F96-869B-570BE862CA1D}" type="pres">
      <dgm:prSet presAssocID="{08DBFEAB-8787-40FB-88C6-A45DB77BA38D}" presName="descendantText" presStyleLbl="alignAccFollowNode1" presStyleIdx="4" presStyleCnt="6" custScaleX="108333">
        <dgm:presLayoutVars>
          <dgm:bulletEnabled val="1"/>
        </dgm:presLayoutVars>
      </dgm:prSet>
      <dgm:spPr/>
      <dgm:t>
        <a:bodyPr/>
        <a:lstStyle/>
        <a:p>
          <a:endParaRPr lang="es-CO"/>
        </a:p>
      </dgm:t>
    </dgm:pt>
    <dgm:pt modelId="{09026F4F-9A0C-44C2-B41A-582580BA6A8E}" type="pres">
      <dgm:prSet presAssocID="{3F59B020-4D43-450C-BA4B-9A2FC3B68A5A}" presName="sp" presStyleCnt="0"/>
      <dgm:spPr/>
    </dgm:pt>
    <dgm:pt modelId="{ECB43FDB-F18F-4A53-94D3-019E0E5CAACC}" type="pres">
      <dgm:prSet presAssocID="{D02EBB14-AAAD-4D58-8AD5-427A6FFB4746}" presName="linNode" presStyleCnt="0"/>
      <dgm:spPr/>
    </dgm:pt>
    <dgm:pt modelId="{87FA8DA1-E8C4-4E30-A301-278978DCF811}" type="pres">
      <dgm:prSet presAssocID="{D02EBB14-AAAD-4D58-8AD5-427A6FFB4746}" presName="parentText" presStyleLbl="node1" presStyleIdx="5" presStyleCnt="6" custScaleX="58730" custLinFactNeighborX="-5655" custLinFactNeighborY="3288">
        <dgm:presLayoutVars>
          <dgm:chMax val="1"/>
          <dgm:bulletEnabled val="1"/>
        </dgm:presLayoutVars>
      </dgm:prSet>
      <dgm:spPr/>
      <dgm:t>
        <a:bodyPr/>
        <a:lstStyle/>
        <a:p>
          <a:endParaRPr lang="es-CO"/>
        </a:p>
      </dgm:t>
    </dgm:pt>
    <dgm:pt modelId="{77633103-6DDB-4977-8BF9-65A06D796276}" type="pres">
      <dgm:prSet presAssocID="{D02EBB14-AAAD-4D58-8AD5-427A6FFB4746}" presName="descendantText" presStyleLbl="alignAccFollowNode1" presStyleIdx="5" presStyleCnt="6" custScaleX="108333">
        <dgm:presLayoutVars>
          <dgm:bulletEnabled val="1"/>
        </dgm:presLayoutVars>
      </dgm:prSet>
      <dgm:spPr/>
      <dgm:t>
        <a:bodyPr/>
        <a:lstStyle/>
        <a:p>
          <a:endParaRPr lang="es-CO"/>
        </a:p>
      </dgm:t>
    </dgm:pt>
  </dgm:ptLst>
  <dgm:cxnLst>
    <dgm:cxn modelId="{985F77A3-6BC3-4AAB-95BC-C7D867B4014F}" srcId="{D02EBB14-AAAD-4D58-8AD5-427A6FFB4746}" destId="{C09A70FB-D5E2-4B2C-B320-9CBA73098143}" srcOrd="0" destOrd="0" parTransId="{A054F5FC-72A7-4664-8567-A1CBA48534EF}" sibTransId="{9B4E161B-34CA-4080-ACCE-1C29C0D04D88}"/>
    <dgm:cxn modelId="{04D7BC09-9591-4DA0-9CE8-A56D8177F7EE}" srcId="{F31097F3-CB61-4629-A59D-F90CD04BF2A6}" destId="{08DBFEAB-8787-40FB-88C6-A45DB77BA38D}" srcOrd="4" destOrd="0" parTransId="{24365225-A672-459E-94A5-9E69A3BC8B3E}" sibTransId="{3F59B020-4D43-450C-BA4B-9A2FC3B68A5A}"/>
    <dgm:cxn modelId="{8260A3B5-46B6-42D2-8F3D-BFF5ECA42463}" srcId="{9AAFCF88-644B-4E9F-9CF4-6219D1268B2A}" destId="{889FAC78-A8F7-4BAE-9466-79904725FF04}" srcOrd="0" destOrd="0" parTransId="{43FBD2E8-82EE-45A3-BF79-5B386B78F0AC}" sibTransId="{7228E860-B6EC-4A72-AD81-A0921329B899}"/>
    <dgm:cxn modelId="{0BF8F4DC-CA17-43AA-B0F0-6E834C827D66}" type="presOf" srcId="{9AAFCF88-644B-4E9F-9CF4-6219D1268B2A}" destId="{FAD89F1C-7712-4EFE-AFD7-26A1AF0D83CB}" srcOrd="0" destOrd="0" presId="urn:microsoft.com/office/officeart/2005/8/layout/vList5"/>
    <dgm:cxn modelId="{DF3B6E0D-1652-4E49-8522-30E8D2306DBE}" type="presOf" srcId="{D02EBB14-AAAD-4D58-8AD5-427A6FFB4746}" destId="{87FA8DA1-E8C4-4E30-A301-278978DCF811}" srcOrd="0" destOrd="0" presId="urn:microsoft.com/office/officeart/2005/8/layout/vList5"/>
    <dgm:cxn modelId="{5852CFAE-5909-4928-AC21-5EF1B7ADA2FF}" type="presOf" srcId="{F31097F3-CB61-4629-A59D-F90CD04BF2A6}" destId="{3F612C88-3A21-4D40-9283-30D33C862494}" srcOrd="0" destOrd="0" presId="urn:microsoft.com/office/officeart/2005/8/layout/vList5"/>
    <dgm:cxn modelId="{15BA0FBC-4FC3-40FC-843B-C1832CD8A356}" srcId="{F31097F3-CB61-4629-A59D-F90CD04BF2A6}" destId="{6CFF93BA-3F7A-4631-A4C5-4AC4E4BC7664}" srcOrd="1" destOrd="0" parTransId="{8C8B9C64-0687-4B47-A011-4E154DC176A5}" sibTransId="{A7D5A9B0-258F-463E-A06B-2C17303B7A4B}"/>
    <dgm:cxn modelId="{789AE619-EB7D-4D40-863C-C8927B796C7C}" type="presOf" srcId="{69CD0523-23CE-42AB-A188-1C61BDD69001}" destId="{719FD01D-BD84-4ADC-AAF8-2A3A12CD384D}" srcOrd="0" destOrd="0" presId="urn:microsoft.com/office/officeart/2005/8/layout/vList5"/>
    <dgm:cxn modelId="{B5E4BED0-1C59-4B0F-81CC-E951DD117368}" srcId="{F31097F3-CB61-4629-A59D-F90CD04BF2A6}" destId="{E50A9142-9F5D-4BA1-B05E-A4DA01A914A4}" srcOrd="0" destOrd="0" parTransId="{1BBF5192-C9EF-4FCC-8F06-6A821313B922}" sibTransId="{8F681E07-B326-42AD-88E9-DA493D379FF0}"/>
    <dgm:cxn modelId="{0E3F205C-C4C6-42EB-9393-CB26D24019D9}" type="presOf" srcId="{C09A70FB-D5E2-4B2C-B320-9CBA73098143}" destId="{77633103-6DDB-4977-8BF9-65A06D796276}" srcOrd="0" destOrd="0" presId="urn:microsoft.com/office/officeart/2005/8/layout/vList5"/>
    <dgm:cxn modelId="{64AE564A-9761-4E6B-9B34-7BD982E38F3A}" srcId="{08DBFEAB-8787-40FB-88C6-A45DB77BA38D}" destId="{B564D4CE-D53B-46B3-89C9-E40C326A9F00}" srcOrd="0" destOrd="0" parTransId="{51443961-286E-4A3B-8333-659C780490DB}" sibTransId="{CF4DDC6A-457E-4B5E-82E1-12A76D6C87C0}"/>
    <dgm:cxn modelId="{5ED66832-55D4-41C5-AA81-5435539A98E9}" type="presOf" srcId="{C1FF3DA4-EFC6-4985-8789-37B959E3CD9F}" destId="{CAC8B5F5-7263-4C6F-AE96-0940136057D1}" srcOrd="0" destOrd="0" presId="urn:microsoft.com/office/officeart/2005/8/layout/vList5"/>
    <dgm:cxn modelId="{B6B58374-0183-4916-9773-D85926E79C62}" srcId="{F31097F3-CB61-4629-A59D-F90CD04BF2A6}" destId="{D02EBB14-AAAD-4D58-8AD5-427A6FFB4746}" srcOrd="5" destOrd="0" parTransId="{2839127D-750A-4D32-9667-AC402E1C7E1B}" sibTransId="{A931AAD9-340A-438E-A6C9-6D175178BE7D}"/>
    <dgm:cxn modelId="{90AE84E3-7A91-4A10-9734-02841DEC0F20}" type="presOf" srcId="{889FAC78-A8F7-4BAE-9466-79904725FF04}" destId="{BB2CE750-16BA-4E19-8050-8F41592DA711}" srcOrd="0" destOrd="0" presId="urn:microsoft.com/office/officeart/2005/8/layout/vList5"/>
    <dgm:cxn modelId="{4F8DC354-2E66-4443-ADA4-4B77EF49646A}" type="presOf" srcId="{E50A9142-9F5D-4BA1-B05E-A4DA01A914A4}" destId="{F1823278-0B9E-434D-88FC-C1544B3E17B4}" srcOrd="0" destOrd="0" presId="urn:microsoft.com/office/officeart/2005/8/layout/vList5"/>
    <dgm:cxn modelId="{C750AC1E-B8B9-4EAE-BB6D-A8487C0913B3}" type="presOf" srcId="{08DBFEAB-8787-40FB-88C6-A45DB77BA38D}" destId="{BB0596ED-AEC6-4136-BF29-4F5E147BD2E1}" srcOrd="0" destOrd="0" presId="urn:microsoft.com/office/officeart/2005/8/layout/vList5"/>
    <dgm:cxn modelId="{F91D16AE-B6FC-41EB-BBB3-6CE335E83360}" type="presOf" srcId="{BC95457B-E75A-42CC-A538-52312C585E69}" destId="{5E5B3539-5BE8-403D-8FD9-BEDDEA5B41A5}" srcOrd="0" destOrd="0" presId="urn:microsoft.com/office/officeart/2005/8/layout/vList5"/>
    <dgm:cxn modelId="{AFCEED03-F69A-4755-95D7-ECDED59E9974}" srcId="{E50A9142-9F5D-4BA1-B05E-A4DA01A914A4}" destId="{C1FF3DA4-EFC6-4985-8789-37B959E3CD9F}" srcOrd="0" destOrd="0" parTransId="{41B7120E-BEF9-4385-BAA4-259C4C741123}" sibTransId="{A3745B54-ADCA-493A-827F-97897795EF9E}"/>
    <dgm:cxn modelId="{D9787B34-CDD5-4866-AB7B-B3DF45A82C4E}" srcId="{6CFF93BA-3F7A-4631-A4C5-4AC4E4BC7664}" destId="{69CD0523-23CE-42AB-A188-1C61BDD69001}" srcOrd="0" destOrd="0" parTransId="{AFB66837-B0E4-4889-8C87-E8C2B5ABD0F9}" sibTransId="{080E24BB-35C9-4988-830A-DF2D3078ADC9}"/>
    <dgm:cxn modelId="{04E17334-DD59-4CD4-B5F5-A024594C77C9}" srcId="{F31097F3-CB61-4629-A59D-F90CD04BF2A6}" destId="{BC95457B-E75A-42CC-A538-52312C585E69}" srcOrd="3" destOrd="0" parTransId="{E56628D0-80FC-4AD2-8F00-0DAFD11E0B43}" sibTransId="{1A644907-0431-4344-927E-5798C6BCFAE2}"/>
    <dgm:cxn modelId="{759AF7FF-70AF-4E09-AD44-E79DAF166934}" type="presOf" srcId="{6CFF93BA-3F7A-4631-A4C5-4AC4E4BC7664}" destId="{96DD6F51-F70D-4972-BE38-316A57973BC5}" srcOrd="0" destOrd="0" presId="urn:microsoft.com/office/officeart/2005/8/layout/vList5"/>
    <dgm:cxn modelId="{CEC8E572-EC99-415F-AB59-C35860946DD9}" type="presOf" srcId="{B564D4CE-D53B-46B3-89C9-E40C326A9F00}" destId="{0246FA2F-AA65-4F96-869B-570BE862CA1D}" srcOrd="0" destOrd="0" presId="urn:microsoft.com/office/officeart/2005/8/layout/vList5"/>
    <dgm:cxn modelId="{5287967B-9C7B-4F68-8260-6A7118972D03}" srcId="{BC95457B-E75A-42CC-A538-52312C585E69}" destId="{EB946996-D782-464A-908D-CE170D5C4B92}" srcOrd="0" destOrd="0" parTransId="{20A499CE-9D40-40E1-BB82-84F01F3CA932}" sibTransId="{E9BA440E-23C6-4CEB-8478-ED08EFB74C65}"/>
    <dgm:cxn modelId="{59050384-0F42-4C01-934E-8D35FE438D7B}" type="presOf" srcId="{EB946996-D782-464A-908D-CE170D5C4B92}" destId="{6B8340FC-A493-4DC4-89B0-2469F733C773}" srcOrd="0" destOrd="0" presId="urn:microsoft.com/office/officeart/2005/8/layout/vList5"/>
    <dgm:cxn modelId="{56853391-DC94-4161-8260-2E0C15FA3C88}" srcId="{F31097F3-CB61-4629-A59D-F90CD04BF2A6}" destId="{9AAFCF88-644B-4E9F-9CF4-6219D1268B2A}" srcOrd="2" destOrd="0" parTransId="{9E6201C6-8FE4-49F4-BE09-AA63C28FDF5E}" sibTransId="{075D9D7E-2A9B-4329-839E-FB9C85BDE93F}"/>
    <dgm:cxn modelId="{F1B44BF0-DCF4-4393-82B9-381829D04000}" type="presParOf" srcId="{3F612C88-3A21-4D40-9283-30D33C862494}" destId="{21F32EDD-0C7B-44F3-ADD3-8D6651BC289B}" srcOrd="0" destOrd="0" presId="urn:microsoft.com/office/officeart/2005/8/layout/vList5"/>
    <dgm:cxn modelId="{A03FDACB-9C12-4825-9C45-8A2BC7DA8CC1}" type="presParOf" srcId="{21F32EDD-0C7B-44F3-ADD3-8D6651BC289B}" destId="{F1823278-0B9E-434D-88FC-C1544B3E17B4}" srcOrd="0" destOrd="0" presId="urn:microsoft.com/office/officeart/2005/8/layout/vList5"/>
    <dgm:cxn modelId="{C5B064C1-DCC4-46A8-A966-FAE8ABA7FD5F}" type="presParOf" srcId="{21F32EDD-0C7B-44F3-ADD3-8D6651BC289B}" destId="{CAC8B5F5-7263-4C6F-AE96-0940136057D1}" srcOrd="1" destOrd="0" presId="urn:microsoft.com/office/officeart/2005/8/layout/vList5"/>
    <dgm:cxn modelId="{E5E2A606-6BCF-4B67-A113-C4337FDFA721}" type="presParOf" srcId="{3F612C88-3A21-4D40-9283-30D33C862494}" destId="{F5767AB2-21BA-4958-B757-E4231378AFA4}" srcOrd="1" destOrd="0" presId="urn:microsoft.com/office/officeart/2005/8/layout/vList5"/>
    <dgm:cxn modelId="{5327B011-DD48-47BC-BEA8-5BF44D22D733}" type="presParOf" srcId="{3F612C88-3A21-4D40-9283-30D33C862494}" destId="{F3835D58-9A73-4D5E-9582-3FBD41A365E5}" srcOrd="2" destOrd="0" presId="urn:microsoft.com/office/officeart/2005/8/layout/vList5"/>
    <dgm:cxn modelId="{B81F7364-BA10-47C0-8D44-236B118AA710}" type="presParOf" srcId="{F3835D58-9A73-4D5E-9582-3FBD41A365E5}" destId="{96DD6F51-F70D-4972-BE38-316A57973BC5}" srcOrd="0" destOrd="0" presId="urn:microsoft.com/office/officeart/2005/8/layout/vList5"/>
    <dgm:cxn modelId="{2B468822-181B-4697-8DE6-0A0D67E7A56F}" type="presParOf" srcId="{F3835D58-9A73-4D5E-9582-3FBD41A365E5}" destId="{719FD01D-BD84-4ADC-AAF8-2A3A12CD384D}" srcOrd="1" destOrd="0" presId="urn:microsoft.com/office/officeart/2005/8/layout/vList5"/>
    <dgm:cxn modelId="{C90D82A8-D9D1-445A-BC14-279DC8BB1F2E}" type="presParOf" srcId="{3F612C88-3A21-4D40-9283-30D33C862494}" destId="{42EBB3E5-0F4B-4697-BD3B-245077BF2C80}" srcOrd="3" destOrd="0" presId="urn:microsoft.com/office/officeart/2005/8/layout/vList5"/>
    <dgm:cxn modelId="{5525BC98-E94D-4E33-AF17-78D38EC4EDD6}" type="presParOf" srcId="{3F612C88-3A21-4D40-9283-30D33C862494}" destId="{13D7E10D-2A3D-41CA-A145-3608F4555F3A}" srcOrd="4" destOrd="0" presId="urn:microsoft.com/office/officeart/2005/8/layout/vList5"/>
    <dgm:cxn modelId="{1B65DE68-25C4-4D00-AFEF-E182DF6228A0}" type="presParOf" srcId="{13D7E10D-2A3D-41CA-A145-3608F4555F3A}" destId="{FAD89F1C-7712-4EFE-AFD7-26A1AF0D83CB}" srcOrd="0" destOrd="0" presId="urn:microsoft.com/office/officeart/2005/8/layout/vList5"/>
    <dgm:cxn modelId="{EB5863AC-BFAD-4084-A4D1-40E6B74A4DCE}" type="presParOf" srcId="{13D7E10D-2A3D-41CA-A145-3608F4555F3A}" destId="{BB2CE750-16BA-4E19-8050-8F41592DA711}" srcOrd="1" destOrd="0" presId="urn:microsoft.com/office/officeart/2005/8/layout/vList5"/>
    <dgm:cxn modelId="{A79BE1BE-2E35-474D-A772-F7063ED35103}" type="presParOf" srcId="{3F612C88-3A21-4D40-9283-30D33C862494}" destId="{87521CD9-7526-42F9-9CAD-AE12FD91D887}" srcOrd="5" destOrd="0" presId="urn:microsoft.com/office/officeart/2005/8/layout/vList5"/>
    <dgm:cxn modelId="{075F17DF-413B-4B40-92A0-BDF4363E69D0}" type="presParOf" srcId="{3F612C88-3A21-4D40-9283-30D33C862494}" destId="{51C5192A-C56E-41F0-80DD-B1EC102CAC90}" srcOrd="6" destOrd="0" presId="urn:microsoft.com/office/officeart/2005/8/layout/vList5"/>
    <dgm:cxn modelId="{F8DA4B50-8356-4C72-9353-173829810090}" type="presParOf" srcId="{51C5192A-C56E-41F0-80DD-B1EC102CAC90}" destId="{5E5B3539-5BE8-403D-8FD9-BEDDEA5B41A5}" srcOrd="0" destOrd="0" presId="urn:microsoft.com/office/officeart/2005/8/layout/vList5"/>
    <dgm:cxn modelId="{56C5049C-3CD5-4157-BE7E-F01679387A4F}" type="presParOf" srcId="{51C5192A-C56E-41F0-80DD-B1EC102CAC90}" destId="{6B8340FC-A493-4DC4-89B0-2469F733C773}" srcOrd="1" destOrd="0" presId="urn:microsoft.com/office/officeart/2005/8/layout/vList5"/>
    <dgm:cxn modelId="{FFF5AE55-59FE-4F96-9C18-C323EE6C0BBE}" type="presParOf" srcId="{3F612C88-3A21-4D40-9283-30D33C862494}" destId="{0EB9C61F-18DF-4F29-B52F-D57CD87566B6}" srcOrd="7" destOrd="0" presId="urn:microsoft.com/office/officeart/2005/8/layout/vList5"/>
    <dgm:cxn modelId="{02CF6F2A-73CA-4818-9F27-52AAC06999B7}" type="presParOf" srcId="{3F612C88-3A21-4D40-9283-30D33C862494}" destId="{EA445FEA-853C-4EA2-8419-A7A9E0D9B1B0}" srcOrd="8" destOrd="0" presId="urn:microsoft.com/office/officeart/2005/8/layout/vList5"/>
    <dgm:cxn modelId="{57415313-EFB1-4076-869F-0B66F7ACE567}" type="presParOf" srcId="{EA445FEA-853C-4EA2-8419-A7A9E0D9B1B0}" destId="{BB0596ED-AEC6-4136-BF29-4F5E147BD2E1}" srcOrd="0" destOrd="0" presId="urn:microsoft.com/office/officeart/2005/8/layout/vList5"/>
    <dgm:cxn modelId="{8D659CB0-B484-4144-9B5A-453C8457E025}" type="presParOf" srcId="{EA445FEA-853C-4EA2-8419-A7A9E0D9B1B0}" destId="{0246FA2F-AA65-4F96-869B-570BE862CA1D}" srcOrd="1" destOrd="0" presId="urn:microsoft.com/office/officeart/2005/8/layout/vList5"/>
    <dgm:cxn modelId="{D4EFDF49-AB64-447C-A6EF-504B7FE1315C}" type="presParOf" srcId="{3F612C88-3A21-4D40-9283-30D33C862494}" destId="{09026F4F-9A0C-44C2-B41A-582580BA6A8E}" srcOrd="9" destOrd="0" presId="urn:microsoft.com/office/officeart/2005/8/layout/vList5"/>
    <dgm:cxn modelId="{31918866-37BB-481A-A30C-38937BC6D214}" type="presParOf" srcId="{3F612C88-3A21-4D40-9283-30D33C862494}" destId="{ECB43FDB-F18F-4A53-94D3-019E0E5CAACC}" srcOrd="10" destOrd="0" presId="urn:microsoft.com/office/officeart/2005/8/layout/vList5"/>
    <dgm:cxn modelId="{39E59215-AC64-4FBA-9B29-322F3671138C}" type="presParOf" srcId="{ECB43FDB-F18F-4A53-94D3-019E0E5CAACC}" destId="{87FA8DA1-E8C4-4E30-A301-278978DCF811}" srcOrd="0" destOrd="0" presId="urn:microsoft.com/office/officeart/2005/8/layout/vList5"/>
    <dgm:cxn modelId="{CD8CE87D-F3B9-422F-9577-E3D155BDFEB7}" type="presParOf" srcId="{ECB43FDB-F18F-4A53-94D3-019E0E5CAACC}" destId="{77633103-6DDB-4977-8BF9-65A06D796276}"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1097F3-CB61-4629-A59D-F90CD04BF2A6}"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s-CO"/>
        </a:p>
      </dgm:t>
    </dgm:pt>
    <dgm:pt modelId="{E50A9142-9F5D-4BA1-B05E-A4DA01A914A4}">
      <dgm:prSet phldrT="[Texto]"/>
      <dgm:spPr/>
      <dgm:t>
        <a:bodyPr/>
        <a:lstStyle/>
        <a:p>
          <a:pPr algn="ctr"/>
          <a:r>
            <a:rPr lang="es-CO" dirty="0" smtClean="0"/>
            <a:t>1. Definición del sistema:</a:t>
          </a:r>
          <a:endParaRPr lang="es-CO" dirty="0"/>
        </a:p>
      </dgm:t>
    </dgm:pt>
    <dgm:pt modelId="{1BBF5192-C9EF-4FCC-8F06-6A821313B922}" type="parTrans" cxnId="{B5E4BED0-1C59-4B0F-81CC-E951DD117368}">
      <dgm:prSet/>
      <dgm:spPr/>
      <dgm:t>
        <a:bodyPr/>
        <a:lstStyle/>
        <a:p>
          <a:endParaRPr lang="es-CO"/>
        </a:p>
      </dgm:t>
    </dgm:pt>
    <dgm:pt modelId="{8F681E07-B326-42AD-88E9-DA493D379FF0}" type="sibTrans" cxnId="{B5E4BED0-1C59-4B0F-81CC-E951DD117368}">
      <dgm:prSet/>
      <dgm:spPr/>
      <dgm:t>
        <a:bodyPr/>
        <a:lstStyle/>
        <a:p>
          <a:endParaRPr lang="es-CO"/>
        </a:p>
      </dgm:t>
    </dgm:pt>
    <dgm:pt modelId="{6CFF93BA-3F7A-4631-A4C5-4AC4E4BC7664}">
      <dgm:prSet phldrT="[Texto]"/>
      <dgm:spPr/>
      <dgm:t>
        <a:bodyPr/>
        <a:lstStyle/>
        <a:p>
          <a:r>
            <a:rPr lang="es-CO" dirty="0" smtClean="0">
              <a:solidFill>
                <a:schemeClr val="accent3">
                  <a:lumMod val="50000"/>
                </a:schemeClr>
              </a:solidFill>
            </a:rPr>
            <a:t>2. </a:t>
          </a:r>
          <a:r>
            <a:rPr lang="es-CO" dirty="0" smtClean="0"/>
            <a:t>Diseño de la base de datos:</a:t>
          </a:r>
          <a:endParaRPr lang="es-CO" dirty="0"/>
        </a:p>
      </dgm:t>
    </dgm:pt>
    <dgm:pt modelId="{8C8B9C64-0687-4B47-A011-4E154DC176A5}" type="parTrans" cxnId="{15BA0FBC-4FC3-40FC-843B-C1832CD8A356}">
      <dgm:prSet/>
      <dgm:spPr/>
      <dgm:t>
        <a:bodyPr/>
        <a:lstStyle/>
        <a:p>
          <a:endParaRPr lang="es-CO"/>
        </a:p>
      </dgm:t>
    </dgm:pt>
    <dgm:pt modelId="{A7D5A9B0-258F-463E-A06B-2C17303B7A4B}" type="sibTrans" cxnId="{15BA0FBC-4FC3-40FC-843B-C1832CD8A356}">
      <dgm:prSet/>
      <dgm:spPr/>
      <dgm:t>
        <a:bodyPr/>
        <a:lstStyle/>
        <a:p>
          <a:endParaRPr lang="es-CO"/>
        </a:p>
      </dgm:t>
    </dgm:pt>
    <dgm:pt modelId="{08DBFEAB-8787-40FB-88C6-A45DB77BA38D}">
      <dgm:prSet/>
      <dgm:spPr/>
      <dgm:t>
        <a:bodyPr/>
        <a:lstStyle/>
        <a:p>
          <a:r>
            <a:rPr lang="es-CO" dirty="0" smtClean="0"/>
            <a:t>5. Conversión de la aplicación:</a:t>
          </a:r>
          <a:endParaRPr lang="es-CO" dirty="0"/>
        </a:p>
      </dgm:t>
    </dgm:pt>
    <dgm:pt modelId="{24365225-A672-459E-94A5-9E69A3BC8B3E}" type="parTrans" cxnId="{04D7BC09-9591-4DA0-9CE8-A56D8177F7EE}">
      <dgm:prSet/>
      <dgm:spPr/>
      <dgm:t>
        <a:bodyPr/>
        <a:lstStyle/>
        <a:p>
          <a:endParaRPr lang="es-CO"/>
        </a:p>
      </dgm:t>
    </dgm:pt>
    <dgm:pt modelId="{3F59B020-4D43-450C-BA4B-9A2FC3B68A5A}" type="sibTrans" cxnId="{04D7BC09-9591-4DA0-9CE8-A56D8177F7EE}">
      <dgm:prSet/>
      <dgm:spPr/>
      <dgm:t>
        <a:bodyPr/>
        <a:lstStyle/>
        <a:p>
          <a:endParaRPr lang="es-CO"/>
        </a:p>
      </dgm:t>
    </dgm:pt>
    <dgm:pt modelId="{D02EBB14-AAAD-4D58-8AD5-427A6FFB4746}">
      <dgm:prSet/>
      <dgm:spPr/>
      <dgm:t>
        <a:bodyPr/>
        <a:lstStyle/>
        <a:p>
          <a:r>
            <a:rPr lang="es-CO" dirty="0" smtClean="0"/>
            <a:t>6. Verificación y validación:</a:t>
          </a:r>
          <a:endParaRPr lang="es-CO" dirty="0"/>
        </a:p>
      </dgm:t>
    </dgm:pt>
    <dgm:pt modelId="{2839127D-750A-4D32-9667-AC402E1C7E1B}" type="parTrans" cxnId="{B6B58374-0183-4916-9773-D85926E79C62}">
      <dgm:prSet/>
      <dgm:spPr/>
      <dgm:t>
        <a:bodyPr/>
        <a:lstStyle/>
        <a:p>
          <a:endParaRPr lang="es-CO"/>
        </a:p>
      </dgm:t>
    </dgm:pt>
    <dgm:pt modelId="{A931AAD9-340A-438E-A6C9-6D175178BE7D}" type="sibTrans" cxnId="{B6B58374-0183-4916-9773-D85926E79C62}">
      <dgm:prSet/>
      <dgm:spPr/>
      <dgm:t>
        <a:bodyPr/>
        <a:lstStyle/>
        <a:p>
          <a:endParaRPr lang="es-CO"/>
        </a:p>
      </dgm:t>
    </dgm:pt>
    <dgm:pt modelId="{C1FF3DA4-EFC6-4985-8789-37B959E3CD9F}">
      <dgm:prSet phldrT="[Texto]"/>
      <dgm:spPr/>
      <dgm:t>
        <a:bodyPr/>
        <a:lstStyle/>
        <a:p>
          <a:r>
            <a:rPr lang="es-CO" dirty="0" smtClean="0"/>
            <a:t>Se define el ámbito de la base de datos, sus usuarios y aplicaciones. Se identifican las interfaces, las restricciones del tiempo de respuesta y las necesidades de almacenamiento y procesamiento.</a:t>
          </a:r>
          <a:endParaRPr lang="es-CO" dirty="0"/>
        </a:p>
      </dgm:t>
    </dgm:pt>
    <dgm:pt modelId="{41B7120E-BEF9-4385-BAA4-259C4C741123}" type="parTrans" cxnId="{AFCEED03-F69A-4755-95D7-ECDED59E9974}">
      <dgm:prSet/>
      <dgm:spPr/>
      <dgm:t>
        <a:bodyPr/>
        <a:lstStyle/>
        <a:p>
          <a:endParaRPr lang="es-CO"/>
        </a:p>
      </dgm:t>
    </dgm:pt>
    <dgm:pt modelId="{A3745B54-ADCA-493A-827F-97897795EF9E}" type="sibTrans" cxnId="{AFCEED03-F69A-4755-95D7-ECDED59E9974}">
      <dgm:prSet/>
      <dgm:spPr/>
      <dgm:t>
        <a:bodyPr/>
        <a:lstStyle/>
        <a:p>
          <a:endParaRPr lang="es-CO"/>
        </a:p>
      </dgm:t>
    </dgm:pt>
    <dgm:pt modelId="{69CD0523-23CE-42AB-A188-1C61BDD69001}">
      <dgm:prSet phldrT="[Texto]"/>
      <dgm:spPr/>
      <dgm:t>
        <a:bodyPr/>
        <a:lstStyle/>
        <a:p>
          <a:r>
            <a:rPr lang="es-CO" dirty="0" smtClean="0"/>
            <a:t>Al final de esta fase esta preparado completamente el diseño lógico y físico de la DB en el DBMS elegido.</a:t>
          </a:r>
          <a:endParaRPr lang="es-CO" dirty="0"/>
        </a:p>
      </dgm:t>
    </dgm:pt>
    <dgm:pt modelId="{AFB66837-B0E4-4889-8C87-E8C2B5ABD0F9}" type="parTrans" cxnId="{D9787B34-CDD5-4866-AB7B-B3DF45A82C4E}">
      <dgm:prSet/>
      <dgm:spPr/>
      <dgm:t>
        <a:bodyPr/>
        <a:lstStyle/>
        <a:p>
          <a:endParaRPr lang="es-CO"/>
        </a:p>
      </dgm:t>
    </dgm:pt>
    <dgm:pt modelId="{080E24BB-35C9-4988-830A-DF2D3078ADC9}" type="sibTrans" cxnId="{D9787B34-CDD5-4866-AB7B-B3DF45A82C4E}">
      <dgm:prSet/>
      <dgm:spPr/>
      <dgm:t>
        <a:bodyPr/>
        <a:lstStyle/>
        <a:p>
          <a:endParaRPr lang="es-CO"/>
        </a:p>
      </dgm:t>
    </dgm:pt>
    <dgm:pt modelId="{889FAC78-A8F7-4BAE-9466-79904725FF04}">
      <dgm:prSet phldrT="[Texto]"/>
      <dgm:spPr/>
      <dgm:t>
        <a:bodyPr/>
        <a:lstStyle/>
        <a:p>
          <a:r>
            <a:rPr lang="es-CO" dirty="0" smtClean="0"/>
            <a:t>Especificación de definiciones internas, externas y conceptual de la DB, creación de ficheros vacios e implementación de aplicaciones.</a:t>
          </a:r>
          <a:endParaRPr lang="es-CO" dirty="0"/>
        </a:p>
      </dgm:t>
    </dgm:pt>
    <dgm:pt modelId="{43FBD2E8-82EE-45A3-BF79-5B386B78F0AC}" type="parTrans" cxnId="{8260A3B5-46B6-42D2-8F3D-BFF5ECA42463}">
      <dgm:prSet/>
      <dgm:spPr/>
      <dgm:t>
        <a:bodyPr/>
        <a:lstStyle/>
        <a:p>
          <a:endParaRPr lang="es-CO"/>
        </a:p>
      </dgm:t>
    </dgm:pt>
    <dgm:pt modelId="{7228E860-B6EC-4A72-AD81-A0921329B899}" type="sibTrans" cxnId="{8260A3B5-46B6-42D2-8F3D-BFF5ECA42463}">
      <dgm:prSet/>
      <dgm:spPr/>
      <dgm:t>
        <a:bodyPr/>
        <a:lstStyle/>
        <a:p>
          <a:endParaRPr lang="es-CO"/>
        </a:p>
      </dgm:t>
    </dgm:pt>
    <dgm:pt modelId="{BC95457B-E75A-42CC-A538-52312C585E69}">
      <dgm:prSet phldrT="[Texto]"/>
      <dgm:spPr/>
      <dgm:t>
        <a:bodyPr/>
        <a:lstStyle/>
        <a:p>
          <a:r>
            <a:rPr lang="es-CO" dirty="0" smtClean="0"/>
            <a:t>4. Carga o conversión de la DB</a:t>
          </a:r>
          <a:endParaRPr lang="es-CO" dirty="0"/>
        </a:p>
      </dgm:t>
    </dgm:pt>
    <dgm:pt modelId="{E56628D0-80FC-4AD2-8F00-0DAFD11E0B43}" type="parTrans" cxnId="{04E17334-DD59-4CD4-B5F5-A024594C77C9}">
      <dgm:prSet/>
      <dgm:spPr/>
      <dgm:t>
        <a:bodyPr/>
        <a:lstStyle/>
        <a:p>
          <a:endParaRPr lang="es-CO"/>
        </a:p>
      </dgm:t>
    </dgm:pt>
    <dgm:pt modelId="{1A644907-0431-4344-927E-5798C6BCFAE2}" type="sibTrans" cxnId="{04E17334-DD59-4CD4-B5F5-A024594C77C9}">
      <dgm:prSet/>
      <dgm:spPr/>
      <dgm:t>
        <a:bodyPr/>
        <a:lstStyle/>
        <a:p>
          <a:endParaRPr lang="es-CO"/>
        </a:p>
      </dgm:t>
    </dgm:pt>
    <dgm:pt modelId="{EB946996-D782-464A-908D-CE170D5C4B92}">
      <dgm:prSet phldrT="[Texto]"/>
      <dgm:spPr/>
      <dgm:t>
        <a:bodyPr/>
        <a:lstStyle/>
        <a:p>
          <a:r>
            <a:rPr lang="es-CO" dirty="0" smtClean="0"/>
            <a:t>La base de datos se rellena ya sea mediante una carga directa de datos o convirtiendo los ficheros existentes al nuevo formato del sistema.</a:t>
          </a:r>
          <a:endParaRPr lang="es-CO" dirty="0"/>
        </a:p>
      </dgm:t>
    </dgm:pt>
    <dgm:pt modelId="{20A499CE-9D40-40E1-BB82-84F01F3CA932}" type="parTrans" cxnId="{5287967B-9C7B-4F68-8260-6A7118972D03}">
      <dgm:prSet/>
      <dgm:spPr/>
      <dgm:t>
        <a:bodyPr/>
        <a:lstStyle/>
        <a:p>
          <a:endParaRPr lang="es-CO"/>
        </a:p>
      </dgm:t>
    </dgm:pt>
    <dgm:pt modelId="{E9BA440E-23C6-4CEB-8478-ED08EFB74C65}" type="sibTrans" cxnId="{5287967B-9C7B-4F68-8260-6A7118972D03}">
      <dgm:prSet/>
      <dgm:spPr/>
      <dgm:t>
        <a:bodyPr/>
        <a:lstStyle/>
        <a:p>
          <a:endParaRPr lang="es-CO"/>
        </a:p>
      </dgm:t>
    </dgm:pt>
    <dgm:pt modelId="{B564D4CE-D53B-46B3-89C9-E40C326A9F00}">
      <dgm:prSet/>
      <dgm:spPr/>
      <dgm:t>
        <a:bodyPr/>
        <a:lstStyle/>
        <a:p>
          <a:r>
            <a:rPr lang="es-CO" dirty="0" smtClean="0"/>
            <a:t>Cualquier aplicación del sistema anterior se convierte al nuevo sistema.</a:t>
          </a:r>
          <a:endParaRPr lang="es-CO" dirty="0"/>
        </a:p>
      </dgm:t>
    </dgm:pt>
    <dgm:pt modelId="{51443961-286E-4A3B-8333-659C780490DB}" type="parTrans" cxnId="{64AE564A-9761-4E6B-9B34-7BD982E38F3A}">
      <dgm:prSet/>
      <dgm:spPr/>
      <dgm:t>
        <a:bodyPr/>
        <a:lstStyle/>
        <a:p>
          <a:endParaRPr lang="es-CO"/>
        </a:p>
      </dgm:t>
    </dgm:pt>
    <dgm:pt modelId="{CF4DDC6A-457E-4B5E-82E1-12A76D6C87C0}" type="sibTrans" cxnId="{64AE564A-9761-4E6B-9B34-7BD982E38F3A}">
      <dgm:prSet/>
      <dgm:spPr/>
      <dgm:t>
        <a:bodyPr/>
        <a:lstStyle/>
        <a:p>
          <a:endParaRPr lang="es-CO"/>
        </a:p>
      </dgm:t>
    </dgm:pt>
    <dgm:pt modelId="{C09A70FB-D5E2-4B2C-B320-9CBA73098143}">
      <dgm:prSet/>
      <dgm:spPr/>
      <dgm:t>
        <a:bodyPr/>
        <a:lstStyle/>
        <a:p>
          <a:r>
            <a:rPr lang="es-CO" dirty="0" smtClean="0"/>
            <a:t>El nuevo sistema se valida y verifica.</a:t>
          </a:r>
          <a:endParaRPr lang="es-CO" dirty="0"/>
        </a:p>
      </dgm:t>
    </dgm:pt>
    <dgm:pt modelId="{A054F5FC-72A7-4664-8567-A1CBA48534EF}" type="parTrans" cxnId="{985F77A3-6BC3-4AAB-95BC-C7D867B4014F}">
      <dgm:prSet/>
      <dgm:spPr/>
      <dgm:t>
        <a:bodyPr/>
        <a:lstStyle/>
        <a:p>
          <a:endParaRPr lang="es-CO"/>
        </a:p>
      </dgm:t>
    </dgm:pt>
    <dgm:pt modelId="{9B4E161B-34CA-4080-ACCE-1C29C0D04D88}" type="sibTrans" cxnId="{985F77A3-6BC3-4AAB-95BC-C7D867B4014F}">
      <dgm:prSet/>
      <dgm:spPr/>
      <dgm:t>
        <a:bodyPr/>
        <a:lstStyle/>
        <a:p>
          <a:endParaRPr lang="es-CO"/>
        </a:p>
      </dgm:t>
    </dgm:pt>
    <dgm:pt modelId="{7F9ED301-FE18-47A7-BD30-25DB74D91A24}">
      <dgm:prSet/>
      <dgm:spPr/>
      <dgm:t>
        <a:bodyPr/>
        <a:lstStyle/>
        <a:p>
          <a:r>
            <a:rPr lang="es-CO" dirty="0" smtClean="0"/>
            <a:t>8. Monitorización y mantenimiento:</a:t>
          </a:r>
          <a:endParaRPr lang="es-CO" dirty="0"/>
        </a:p>
      </dgm:t>
    </dgm:pt>
    <dgm:pt modelId="{A7286AA6-1BF6-481C-B41E-14FFD54A0DDD}" type="parTrans" cxnId="{FF7465D0-76E1-4B78-AB8F-F191EF8AC852}">
      <dgm:prSet/>
      <dgm:spPr/>
      <dgm:t>
        <a:bodyPr/>
        <a:lstStyle/>
        <a:p>
          <a:endParaRPr lang="es-CO"/>
        </a:p>
      </dgm:t>
    </dgm:pt>
    <dgm:pt modelId="{ABAB1820-A287-4459-A4D4-93DCD122E967}" type="sibTrans" cxnId="{FF7465D0-76E1-4B78-AB8F-F191EF8AC852}">
      <dgm:prSet/>
      <dgm:spPr/>
      <dgm:t>
        <a:bodyPr/>
        <a:lstStyle/>
        <a:p>
          <a:endParaRPr lang="es-CO"/>
        </a:p>
      </dgm:t>
    </dgm:pt>
    <dgm:pt modelId="{7DD6CBA4-37FB-430C-9674-574839E57C2A}">
      <dgm:prSet/>
      <dgm:spPr/>
      <dgm:t>
        <a:bodyPr/>
        <a:lstStyle/>
        <a:p>
          <a:r>
            <a:rPr lang="es-CO" dirty="0" smtClean="0"/>
            <a:t>7. Operativa:</a:t>
          </a:r>
          <a:endParaRPr lang="es-CO" dirty="0"/>
        </a:p>
      </dgm:t>
    </dgm:pt>
    <dgm:pt modelId="{9A5F0750-33F5-473A-9C50-3DE314D4E740}" type="parTrans" cxnId="{8A67D0D4-5D3D-49CB-BDA6-5DB5FBB9DABD}">
      <dgm:prSet/>
      <dgm:spPr/>
      <dgm:t>
        <a:bodyPr/>
        <a:lstStyle/>
        <a:p>
          <a:endParaRPr lang="es-CO"/>
        </a:p>
      </dgm:t>
    </dgm:pt>
    <dgm:pt modelId="{CEE8CFE4-EC4A-4D04-B505-D5F28D884774}" type="sibTrans" cxnId="{8A67D0D4-5D3D-49CB-BDA6-5DB5FBB9DABD}">
      <dgm:prSet/>
      <dgm:spPr/>
      <dgm:t>
        <a:bodyPr/>
        <a:lstStyle/>
        <a:p>
          <a:endParaRPr lang="es-CO"/>
        </a:p>
      </dgm:t>
    </dgm:pt>
    <dgm:pt modelId="{9AAFCF88-644B-4E9F-9CF4-6219D1268B2A}">
      <dgm:prSet phldrT="[Texto]"/>
      <dgm:spPr/>
      <dgm:t>
        <a:bodyPr/>
        <a:lstStyle/>
        <a:p>
          <a:r>
            <a:rPr lang="es-CO" dirty="0" smtClean="0"/>
            <a:t>3. Implementación de la base de datos:</a:t>
          </a:r>
          <a:endParaRPr lang="es-CO" dirty="0"/>
        </a:p>
      </dgm:t>
    </dgm:pt>
    <dgm:pt modelId="{075D9D7E-2A9B-4329-839E-FB9C85BDE93F}" type="sibTrans" cxnId="{56853391-DC94-4161-8260-2E0C15FA3C88}">
      <dgm:prSet/>
      <dgm:spPr/>
      <dgm:t>
        <a:bodyPr/>
        <a:lstStyle/>
        <a:p>
          <a:endParaRPr lang="es-CO"/>
        </a:p>
      </dgm:t>
    </dgm:pt>
    <dgm:pt modelId="{9E6201C6-8FE4-49F4-BE09-AA63C28FDF5E}" type="parTrans" cxnId="{56853391-DC94-4161-8260-2E0C15FA3C88}">
      <dgm:prSet/>
      <dgm:spPr/>
      <dgm:t>
        <a:bodyPr/>
        <a:lstStyle/>
        <a:p>
          <a:endParaRPr lang="es-CO"/>
        </a:p>
      </dgm:t>
    </dgm:pt>
    <dgm:pt modelId="{0852D1EC-05B4-42E8-A050-52B4079D741E}">
      <dgm:prSet/>
      <dgm:spPr/>
      <dgm:t>
        <a:bodyPr/>
        <a:lstStyle/>
        <a:p>
          <a:r>
            <a:rPr lang="es-CO" dirty="0" smtClean="0"/>
            <a:t>La base de datos y sus aplicaciones se ponen en marcha.</a:t>
          </a:r>
          <a:endParaRPr lang="es-CO" dirty="0"/>
        </a:p>
      </dgm:t>
    </dgm:pt>
    <dgm:pt modelId="{EA99F9FD-E121-46C8-B53D-78D65798384B}" type="parTrans" cxnId="{DF11C95A-DE7C-4B38-8D95-75AECF07D5D4}">
      <dgm:prSet/>
      <dgm:spPr/>
      <dgm:t>
        <a:bodyPr/>
        <a:lstStyle/>
        <a:p>
          <a:endParaRPr lang="es-CO"/>
        </a:p>
      </dgm:t>
    </dgm:pt>
    <dgm:pt modelId="{FC25E1A5-8033-41D0-9C51-FAFFC1D36CC0}" type="sibTrans" cxnId="{DF11C95A-DE7C-4B38-8D95-75AECF07D5D4}">
      <dgm:prSet/>
      <dgm:spPr/>
      <dgm:t>
        <a:bodyPr/>
        <a:lstStyle/>
        <a:p>
          <a:endParaRPr lang="es-CO"/>
        </a:p>
      </dgm:t>
    </dgm:pt>
    <dgm:pt modelId="{102E0152-4C3C-465B-8C0C-0902C4D3B0A2}">
      <dgm:prSet/>
      <dgm:spPr/>
      <dgm:t>
        <a:bodyPr/>
        <a:lstStyle/>
        <a:p>
          <a:r>
            <a:rPr lang="es-CO" dirty="0" smtClean="0"/>
            <a:t>Durante esta fase la monitorización y el mantenimiento son constantes. Pueden ser necesarias modificaciones y reorganizaciones.</a:t>
          </a:r>
          <a:endParaRPr lang="es-CO" dirty="0"/>
        </a:p>
      </dgm:t>
    </dgm:pt>
    <dgm:pt modelId="{EDFD5D8E-F6EA-4AD3-86FB-BDB15F8C64ED}" type="parTrans" cxnId="{0479B26E-DCBB-43B8-B955-477F49ED8352}">
      <dgm:prSet/>
      <dgm:spPr/>
    </dgm:pt>
    <dgm:pt modelId="{D806345D-3FF9-43CF-8B32-7729B0F836EF}" type="sibTrans" cxnId="{0479B26E-DCBB-43B8-B955-477F49ED8352}">
      <dgm:prSet/>
      <dgm:spPr/>
    </dgm:pt>
    <dgm:pt modelId="{3F612C88-3A21-4D40-9283-30D33C862494}" type="pres">
      <dgm:prSet presAssocID="{F31097F3-CB61-4629-A59D-F90CD04BF2A6}" presName="Name0" presStyleCnt="0">
        <dgm:presLayoutVars>
          <dgm:dir/>
          <dgm:animLvl val="lvl"/>
          <dgm:resizeHandles val="exact"/>
        </dgm:presLayoutVars>
      </dgm:prSet>
      <dgm:spPr/>
      <dgm:t>
        <a:bodyPr/>
        <a:lstStyle/>
        <a:p>
          <a:endParaRPr lang="es-CO"/>
        </a:p>
      </dgm:t>
    </dgm:pt>
    <dgm:pt modelId="{21F32EDD-0C7B-44F3-ADD3-8D6651BC289B}" type="pres">
      <dgm:prSet presAssocID="{E50A9142-9F5D-4BA1-B05E-A4DA01A914A4}" presName="linNode" presStyleCnt="0"/>
      <dgm:spPr/>
    </dgm:pt>
    <dgm:pt modelId="{F1823278-0B9E-434D-88FC-C1544B3E17B4}" type="pres">
      <dgm:prSet presAssocID="{E50A9142-9F5D-4BA1-B05E-A4DA01A914A4}" presName="parentText" presStyleLbl="node1" presStyleIdx="0" presStyleCnt="8" custScaleX="58730" custLinFactNeighborX="-5655" custLinFactNeighborY="-172">
        <dgm:presLayoutVars>
          <dgm:chMax val="1"/>
          <dgm:bulletEnabled val="1"/>
        </dgm:presLayoutVars>
      </dgm:prSet>
      <dgm:spPr/>
      <dgm:t>
        <a:bodyPr/>
        <a:lstStyle/>
        <a:p>
          <a:endParaRPr lang="es-CO"/>
        </a:p>
      </dgm:t>
    </dgm:pt>
    <dgm:pt modelId="{CAC8B5F5-7263-4C6F-AE96-0940136057D1}" type="pres">
      <dgm:prSet presAssocID="{E50A9142-9F5D-4BA1-B05E-A4DA01A914A4}" presName="descendantText" presStyleLbl="alignAccFollowNode1" presStyleIdx="0" presStyleCnt="8" custScaleX="108928">
        <dgm:presLayoutVars>
          <dgm:bulletEnabled val="1"/>
        </dgm:presLayoutVars>
      </dgm:prSet>
      <dgm:spPr/>
      <dgm:t>
        <a:bodyPr/>
        <a:lstStyle/>
        <a:p>
          <a:endParaRPr lang="es-CO"/>
        </a:p>
      </dgm:t>
    </dgm:pt>
    <dgm:pt modelId="{F5767AB2-21BA-4958-B757-E4231378AFA4}" type="pres">
      <dgm:prSet presAssocID="{8F681E07-B326-42AD-88E9-DA493D379FF0}" presName="sp" presStyleCnt="0"/>
      <dgm:spPr/>
    </dgm:pt>
    <dgm:pt modelId="{F3835D58-9A73-4D5E-9582-3FBD41A365E5}" type="pres">
      <dgm:prSet presAssocID="{6CFF93BA-3F7A-4631-A4C5-4AC4E4BC7664}" presName="linNode" presStyleCnt="0"/>
      <dgm:spPr/>
    </dgm:pt>
    <dgm:pt modelId="{96DD6F51-F70D-4972-BE38-316A57973BC5}" type="pres">
      <dgm:prSet presAssocID="{6CFF93BA-3F7A-4631-A4C5-4AC4E4BC7664}" presName="parentText" presStyleLbl="node1" presStyleIdx="1" presStyleCnt="8" custScaleX="58730" custLinFactNeighborX="-5655" custLinFactNeighborY="520">
        <dgm:presLayoutVars>
          <dgm:chMax val="1"/>
          <dgm:bulletEnabled val="1"/>
        </dgm:presLayoutVars>
      </dgm:prSet>
      <dgm:spPr/>
      <dgm:t>
        <a:bodyPr/>
        <a:lstStyle/>
        <a:p>
          <a:endParaRPr lang="es-CO"/>
        </a:p>
      </dgm:t>
    </dgm:pt>
    <dgm:pt modelId="{719FD01D-BD84-4ADC-AAF8-2A3A12CD384D}" type="pres">
      <dgm:prSet presAssocID="{6CFF93BA-3F7A-4631-A4C5-4AC4E4BC7664}" presName="descendantText" presStyleLbl="alignAccFollowNode1" presStyleIdx="1" presStyleCnt="8" custScaleX="108333">
        <dgm:presLayoutVars>
          <dgm:bulletEnabled val="1"/>
        </dgm:presLayoutVars>
      </dgm:prSet>
      <dgm:spPr/>
      <dgm:t>
        <a:bodyPr/>
        <a:lstStyle/>
        <a:p>
          <a:endParaRPr lang="es-CO"/>
        </a:p>
      </dgm:t>
    </dgm:pt>
    <dgm:pt modelId="{42EBB3E5-0F4B-4697-BD3B-245077BF2C80}" type="pres">
      <dgm:prSet presAssocID="{A7D5A9B0-258F-463E-A06B-2C17303B7A4B}" presName="sp" presStyleCnt="0"/>
      <dgm:spPr/>
    </dgm:pt>
    <dgm:pt modelId="{13D7E10D-2A3D-41CA-A145-3608F4555F3A}" type="pres">
      <dgm:prSet presAssocID="{9AAFCF88-644B-4E9F-9CF4-6219D1268B2A}" presName="linNode" presStyleCnt="0"/>
      <dgm:spPr/>
    </dgm:pt>
    <dgm:pt modelId="{FAD89F1C-7712-4EFE-AFD7-26A1AF0D83CB}" type="pres">
      <dgm:prSet presAssocID="{9AAFCF88-644B-4E9F-9CF4-6219D1268B2A}" presName="parentText" presStyleLbl="node1" presStyleIdx="2" presStyleCnt="8" custScaleX="58730" custLinFactNeighborX="-5655" custLinFactNeighborY="1212">
        <dgm:presLayoutVars>
          <dgm:chMax val="1"/>
          <dgm:bulletEnabled val="1"/>
        </dgm:presLayoutVars>
      </dgm:prSet>
      <dgm:spPr/>
      <dgm:t>
        <a:bodyPr/>
        <a:lstStyle/>
        <a:p>
          <a:endParaRPr lang="es-CO"/>
        </a:p>
      </dgm:t>
    </dgm:pt>
    <dgm:pt modelId="{BB2CE750-16BA-4E19-8050-8F41592DA711}" type="pres">
      <dgm:prSet presAssocID="{9AAFCF88-644B-4E9F-9CF4-6219D1268B2A}" presName="descendantText" presStyleLbl="alignAccFollowNode1" presStyleIdx="2" presStyleCnt="8" custScaleX="108333" custLinFactNeighborX="0" custLinFactNeighborY="24">
        <dgm:presLayoutVars>
          <dgm:bulletEnabled val="1"/>
        </dgm:presLayoutVars>
      </dgm:prSet>
      <dgm:spPr/>
      <dgm:t>
        <a:bodyPr/>
        <a:lstStyle/>
        <a:p>
          <a:endParaRPr lang="es-CO"/>
        </a:p>
      </dgm:t>
    </dgm:pt>
    <dgm:pt modelId="{87521CD9-7526-42F9-9CAD-AE12FD91D887}" type="pres">
      <dgm:prSet presAssocID="{075D9D7E-2A9B-4329-839E-FB9C85BDE93F}" presName="sp" presStyleCnt="0"/>
      <dgm:spPr/>
    </dgm:pt>
    <dgm:pt modelId="{51C5192A-C56E-41F0-80DD-B1EC102CAC90}" type="pres">
      <dgm:prSet presAssocID="{BC95457B-E75A-42CC-A538-52312C585E69}" presName="linNode" presStyleCnt="0"/>
      <dgm:spPr/>
    </dgm:pt>
    <dgm:pt modelId="{5E5B3539-5BE8-403D-8FD9-BEDDEA5B41A5}" type="pres">
      <dgm:prSet presAssocID="{BC95457B-E75A-42CC-A538-52312C585E69}" presName="parentText" presStyleLbl="node1" presStyleIdx="3" presStyleCnt="8" custScaleX="58729" custLinFactNeighborX="-5655" custLinFactNeighborY="1904">
        <dgm:presLayoutVars>
          <dgm:chMax val="1"/>
          <dgm:bulletEnabled val="1"/>
        </dgm:presLayoutVars>
      </dgm:prSet>
      <dgm:spPr/>
      <dgm:t>
        <a:bodyPr/>
        <a:lstStyle/>
        <a:p>
          <a:endParaRPr lang="es-CO"/>
        </a:p>
      </dgm:t>
    </dgm:pt>
    <dgm:pt modelId="{6B8340FC-A493-4DC4-89B0-2469F733C773}" type="pres">
      <dgm:prSet presAssocID="{BC95457B-E75A-42CC-A538-52312C585E69}" presName="descendantText" presStyleLbl="alignAccFollowNode1" presStyleIdx="3" presStyleCnt="8" custScaleX="108335">
        <dgm:presLayoutVars>
          <dgm:bulletEnabled val="1"/>
        </dgm:presLayoutVars>
      </dgm:prSet>
      <dgm:spPr/>
      <dgm:t>
        <a:bodyPr/>
        <a:lstStyle/>
        <a:p>
          <a:endParaRPr lang="es-CO"/>
        </a:p>
      </dgm:t>
    </dgm:pt>
    <dgm:pt modelId="{0EB9C61F-18DF-4F29-B52F-D57CD87566B6}" type="pres">
      <dgm:prSet presAssocID="{1A644907-0431-4344-927E-5798C6BCFAE2}" presName="sp" presStyleCnt="0"/>
      <dgm:spPr/>
    </dgm:pt>
    <dgm:pt modelId="{EA445FEA-853C-4EA2-8419-A7A9E0D9B1B0}" type="pres">
      <dgm:prSet presAssocID="{08DBFEAB-8787-40FB-88C6-A45DB77BA38D}" presName="linNode" presStyleCnt="0"/>
      <dgm:spPr/>
    </dgm:pt>
    <dgm:pt modelId="{BB0596ED-AEC6-4136-BF29-4F5E147BD2E1}" type="pres">
      <dgm:prSet presAssocID="{08DBFEAB-8787-40FB-88C6-A45DB77BA38D}" presName="parentText" presStyleLbl="node1" presStyleIdx="4" presStyleCnt="8" custScaleX="58730" custLinFactNeighborX="-5655" custLinFactNeighborY="2596">
        <dgm:presLayoutVars>
          <dgm:chMax val="1"/>
          <dgm:bulletEnabled val="1"/>
        </dgm:presLayoutVars>
      </dgm:prSet>
      <dgm:spPr/>
      <dgm:t>
        <a:bodyPr/>
        <a:lstStyle/>
        <a:p>
          <a:endParaRPr lang="es-CO"/>
        </a:p>
      </dgm:t>
    </dgm:pt>
    <dgm:pt modelId="{0246FA2F-AA65-4F96-869B-570BE862CA1D}" type="pres">
      <dgm:prSet presAssocID="{08DBFEAB-8787-40FB-88C6-A45DB77BA38D}" presName="descendantText" presStyleLbl="alignAccFollowNode1" presStyleIdx="4" presStyleCnt="8" custScaleX="108333">
        <dgm:presLayoutVars>
          <dgm:bulletEnabled val="1"/>
        </dgm:presLayoutVars>
      </dgm:prSet>
      <dgm:spPr/>
      <dgm:t>
        <a:bodyPr/>
        <a:lstStyle/>
        <a:p>
          <a:endParaRPr lang="es-CO"/>
        </a:p>
      </dgm:t>
    </dgm:pt>
    <dgm:pt modelId="{09026F4F-9A0C-44C2-B41A-582580BA6A8E}" type="pres">
      <dgm:prSet presAssocID="{3F59B020-4D43-450C-BA4B-9A2FC3B68A5A}" presName="sp" presStyleCnt="0"/>
      <dgm:spPr/>
    </dgm:pt>
    <dgm:pt modelId="{ECB43FDB-F18F-4A53-94D3-019E0E5CAACC}" type="pres">
      <dgm:prSet presAssocID="{D02EBB14-AAAD-4D58-8AD5-427A6FFB4746}" presName="linNode" presStyleCnt="0"/>
      <dgm:spPr/>
    </dgm:pt>
    <dgm:pt modelId="{87FA8DA1-E8C4-4E30-A301-278978DCF811}" type="pres">
      <dgm:prSet presAssocID="{D02EBB14-AAAD-4D58-8AD5-427A6FFB4746}" presName="parentText" presStyleLbl="node1" presStyleIdx="5" presStyleCnt="8" custScaleX="58730" custLinFactNeighborX="-5655" custLinFactNeighborY="3288">
        <dgm:presLayoutVars>
          <dgm:chMax val="1"/>
          <dgm:bulletEnabled val="1"/>
        </dgm:presLayoutVars>
      </dgm:prSet>
      <dgm:spPr/>
      <dgm:t>
        <a:bodyPr/>
        <a:lstStyle/>
        <a:p>
          <a:endParaRPr lang="es-CO"/>
        </a:p>
      </dgm:t>
    </dgm:pt>
    <dgm:pt modelId="{77633103-6DDB-4977-8BF9-65A06D796276}" type="pres">
      <dgm:prSet presAssocID="{D02EBB14-AAAD-4D58-8AD5-427A6FFB4746}" presName="descendantText" presStyleLbl="alignAccFollowNode1" presStyleIdx="5" presStyleCnt="8" custScaleX="108333">
        <dgm:presLayoutVars>
          <dgm:bulletEnabled val="1"/>
        </dgm:presLayoutVars>
      </dgm:prSet>
      <dgm:spPr/>
      <dgm:t>
        <a:bodyPr/>
        <a:lstStyle/>
        <a:p>
          <a:endParaRPr lang="es-CO"/>
        </a:p>
      </dgm:t>
    </dgm:pt>
    <dgm:pt modelId="{0C047B7C-4B7C-4608-80D4-F7F7E4BE0882}" type="pres">
      <dgm:prSet presAssocID="{A931AAD9-340A-438E-A6C9-6D175178BE7D}" presName="sp" presStyleCnt="0"/>
      <dgm:spPr/>
    </dgm:pt>
    <dgm:pt modelId="{5A1E4565-0D56-430D-9D77-0BAFF9545DED}" type="pres">
      <dgm:prSet presAssocID="{7DD6CBA4-37FB-430C-9674-574839E57C2A}" presName="linNode" presStyleCnt="0"/>
      <dgm:spPr/>
    </dgm:pt>
    <dgm:pt modelId="{EDB349C0-41B9-44B1-B435-48A11FBCDB7D}" type="pres">
      <dgm:prSet presAssocID="{7DD6CBA4-37FB-430C-9674-574839E57C2A}" presName="parentText" presStyleLbl="node1" presStyleIdx="6" presStyleCnt="8" custScaleX="57672" custLinFactNeighborX="-5655" custLinFactNeighborY="5088">
        <dgm:presLayoutVars>
          <dgm:chMax val="1"/>
          <dgm:bulletEnabled val="1"/>
        </dgm:presLayoutVars>
      </dgm:prSet>
      <dgm:spPr/>
      <dgm:t>
        <a:bodyPr/>
        <a:lstStyle/>
        <a:p>
          <a:endParaRPr lang="es-CO"/>
        </a:p>
      </dgm:t>
    </dgm:pt>
    <dgm:pt modelId="{F7B8EF24-57F5-457E-B3CD-BE8C7144D2E7}" type="pres">
      <dgm:prSet presAssocID="{7DD6CBA4-37FB-430C-9674-574839E57C2A}" presName="descendantText" presStyleLbl="alignAccFollowNode1" presStyleIdx="6" presStyleCnt="8" custScaleX="108928">
        <dgm:presLayoutVars>
          <dgm:bulletEnabled val="1"/>
        </dgm:presLayoutVars>
      </dgm:prSet>
      <dgm:spPr/>
      <dgm:t>
        <a:bodyPr/>
        <a:lstStyle/>
        <a:p>
          <a:endParaRPr lang="es-CO"/>
        </a:p>
      </dgm:t>
    </dgm:pt>
    <dgm:pt modelId="{516AD15A-3064-4CA9-B6E5-97E235DEDC0F}" type="pres">
      <dgm:prSet presAssocID="{CEE8CFE4-EC4A-4D04-B505-D5F28D884774}" presName="sp" presStyleCnt="0"/>
      <dgm:spPr/>
    </dgm:pt>
    <dgm:pt modelId="{C761A1E8-5521-41F6-A58D-0D9C9FCC7B41}" type="pres">
      <dgm:prSet presAssocID="{7F9ED301-FE18-47A7-BD30-25DB74D91A24}" presName="linNode" presStyleCnt="0"/>
      <dgm:spPr/>
    </dgm:pt>
    <dgm:pt modelId="{E78604D6-E679-4DA8-89CC-705626132F87}" type="pres">
      <dgm:prSet presAssocID="{7F9ED301-FE18-47A7-BD30-25DB74D91A24}" presName="parentText" presStyleLbl="node1" presStyleIdx="7" presStyleCnt="8" custScaleX="57673" custLinFactNeighborX="-5655" custLinFactNeighborY="5941">
        <dgm:presLayoutVars>
          <dgm:chMax val="1"/>
          <dgm:bulletEnabled val="1"/>
        </dgm:presLayoutVars>
      </dgm:prSet>
      <dgm:spPr/>
      <dgm:t>
        <a:bodyPr/>
        <a:lstStyle/>
        <a:p>
          <a:endParaRPr lang="es-CO"/>
        </a:p>
      </dgm:t>
    </dgm:pt>
    <dgm:pt modelId="{B64ED59A-96A5-4E83-AD21-BE167CF6E874}" type="pres">
      <dgm:prSet presAssocID="{7F9ED301-FE18-47A7-BD30-25DB74D91A24}" presName="descendantText" presStyleLbl="alignAccFollowNode1" presStyleIdx="7" presStyleCnt="8" custScaleX="109522">
        <dgm:presLayoutVars>
          <dgm:bulletEnabled val="1"/>
        </dgm:presLayoutVars>
      </dgm:prSet>
      <dgm:spPr/>
      <dgm:t>
        <a:bodyPr/>
        <a:lstStyle/>
        <a:p>
          <a:endParaRPr lang="es-CO"/>
        </a:p>
      </dgm:t>
    </dgm:pt>
  </dgm:ptLst>
  <dgm:cxnLst>
    <dgm:cxn modelId="{5287967B-9C7B-4F68-8260-6A7118972D03}" srcId="{BC95457B-E75A-42CC-A538-52312C585E69}" destId="{EB946996-D782-464A-908D-CE170D5C4B92}" srcOrd="0" destOrd="0" parTransId="{20A499CE-9D40-40E1-BB82-84F01F3CA932}" sibTransId="{E9BA440E-23C6-4CEB-8478-ED08EFB74C65}"/>
    <dgm:cxn modelId="{9A5D312B-9B64-465A-B5A5-4C8113266CAB}" type="presOf" srcId="{7DD6CBA4-37FB-430C-9674-574839E57C2A}" destId="{EDB349C0-41B9-44B1-B435-48A11FBCDB7D}" srcOrd="0" destOrd="0" presId="urn:microsoft.com/office/officeart/2005/8/layout/vList5"/>
    <dgm:cxn modelId="{C0029908-6797-4177-A939-5A6573A7D72A}" type="presOf" srcId="{889FAC78-A8F7-4BAE-9466-79904725FF04}" destId="{BB2CE750-16BA-4E19-8050-8F41592DA711}" srcOrd="0" destOrd="0" presId="urn:microsoft.com/office/officeart/2005/8/layout/vList5"/>
    <dgm:cxn modelId="{64AE564A-9761-4E6B-9B34-7BD982E38F3A}" srcId="{08DBFEAB-8787-40FB-88C6-A45DB77BA38D}" destId="{B564D4CE-D53B-46B3-89C9-E40C326A9F00}" srcOrd="0" destOrd="0" parTransId="{51443961-286E-4A3B-8333-659C780490DB}" sibTransId="{CF4DDC6A-457E-4B5E-82E1-12A76D6C87C0}"/>
    <dgm:cxn modelId="{04D7BC09-9591-4DA0-9CE8-A56D8177F7EE}" srcId="{F31097F3-CB61-4629-A59D-F90CD04BF2A6}" destId="{08DBFEAB-8787-40FB-88C6-A45DB77BA38D}" srcOrd="4" destOrd="0" parTransId="{24365225-A672-459E-94A5-9E69A3BC8B3E}" sibTransId="{3F59B020-4D43-450C-BA4B-9A2FC3B68A5A}"/>
    <dgm:cxn modelId="{431AA5C4-F157-4626-9EB2-0206A6849166}" type="presOf" srcId="{EB946996-D782-464A-908D-CE170D5C4B92}" destId="{6B8340FC-A493-4DC4-89B0-2469F733C773}" srcOrd="0" destOrd="0" presId="urn:microsoft.com/office/officeart/2005/8/layout/vList5"/>
    <dgm:cxn modelId="{B5E4BED0-1C59-4B0F-81CC-E951DD117368}" srcId="{F31097F3-CB61-4629-A59D-F90CD04BF2A6}" destId="{E50A9142-9F5D-4BA1-B05E-A4DA01A914A4}" srcOrd="0" destOrd="0" parTransId="{1BBF5192-C9EF-4FCC-8F06-6A821313B922}" sibTransId="{8F681E07-B326-42AD-88E9-DA493D379FF0}"/>
    <dgm:cxn modelId="{8260A3B5-46B6-42D2-8F3D-BFF5ECA42463}" srcId="{9AAFCF88-644B-4E9F-9CF4-6219D1268B2A}" destId="{889FAC78-A8F7-4BAE-9466-79904725FF04}" srcOrd="0" destOrd="0" parTransId="{43FBD2E8-82EE-45A3-BF79-5B386B78F0AC}" sibTransId="{7228E860-B6EC-4A72-AD81-A0921329B899}"/>
    <dgm:cxn modelId="{D9787B34-CDD5-4866-AB7B-B3DF45A82C4E}" srcId="{6CFF93BA-3F7A-4631-A4C5-4AC4E4BC7664}" destId="{69CD0523-23CE-42AB-A188-1C61BDD69001}" srcOrd="0" destOrd="0" parTransId="{AFB66837-B0E4-4889-8C87-E8C2B5ABD0F9}" sibTransId="{080E24BB-35C9-4988-830A-DF2D3078ADC9}"/>
    <dgm:cxn modelId="{2D9CCCB3-2201-4063-8EA1-5F2E17F30A01}" type="presOf" srcId="{B564D4CE-D53B-46B3-89C9-E40C326A9F00}" destId="{0246FA2F-AA65-4F96-869B-570BE862CA1D}" srcOrd="0" destOrd="0" presId="urn:microsoft.com/office/officeart/2005/8/layout/vList5"/>
    <dgm:cxn modelId="{9D524DDE-7B5A-46CD-BBED-FC51796687DC}" type="presOf" srcId="{7F9ED301-FE18-47A7-BD30-25DB74D91A24}" destId="{E78604D6-E679-4DA8-89CC-705626132F87}" srcOrd="0" destOrd="0" presId="urn:microsoft.com/office/officeart/2005/8/layout/vList5"/>
    <dgm:cxn modelId="{15BA0FBC-4FC3-40FC-843B-C1832CD8A356}" srcId="{F31097F3-CB61-4629-A59D-F90CD04BF2A6}" destId="{6CFF93BA-3F7A-4631-A4C5-4AC4E4BC7664}" srcOrd="1" destOrd="0" parTransId="{8C8B9C64-0687-4B47-A011-4E154DC176A5}" sibTransId="{A7D5A9B0-258F-463E-A06B-2C17303B7A4B}"/>
    <dgm:cxn modelId="{2A3C7921-9A22-49A8-B7F0-9335CDE28D8F}" type="presOf" srcId="{102E0152-4C3C-465B-8C0C-0902C4D3B0A2}" destId="{B64ED59A-96A5-4E83-AD21-BE167CF6E874}" srcOrd="0" destOrd="0" presId="urn:microsoft.com/office/officeart/2005/8/layout/vList5"/>
    <dgm:cxn modelId="{A0E4BC78-E51A-4AAB-8250-40E6E39151BC}" type="presOf" srcId="{9AAFCF88-644B-4E9F-9CF4-6219D1268B2A}" destId="{FAD89F1C-7712-4EFE-AFD7-26A1AF0D83CB}" srcOrd="0" destOrd="0" presId="urn:microsoft.com/office/officeart/2005/8/layout/vList5"/>
    <dgm:cxn modelId="{FBE603A5-7ABB-4994-96BF-1E51F77F186E}" type="presOf" srcId="{C09A70FB-D5E2-4B2C-B320-9CBA73098143}" destId="{77633103-6DDB-4977-8BF9-65A06D796276}" srcOrd="0" destOrd="0" presId="urn:microsoft.com/office/officeart/2005/8/layout/vList5"/>
    <dgm:cxn modelId="{80C74556-C9B6-4BCE-A35A-85B62F9E3971}" type="presOf" srcId="{F31097F3-CB61-4629-A59D-F90CD04BF2A6}" destId="{3F612C88-3A21-4D40-9283-30D33C862494}" srcOrd="0" destOrd="0" presId="urn:microsoft.com/office/officeart/2005/8/layout/vList5"/>
    <dgm:cxn modelId="{AFCEED03-F69A-4755-95D7-ECDED59E9974}" srcId="{E50A9142-9F5D-4BA1-B05E-A4DA01A914A4}" destId="{C1FF3DA4-EFC6-4985-8789-37B959E3CD9F}" srcOrd="0" destOrd="0" parTransId="{41B7120E-BEF9-4385-BAA4-259C4C741123}" sibTransId="{A3745B54-ADCA-493A-827F-97897795EF9E}"/>
    <dgm:cxn modelId="{0479B26E-DCBB-43B8-B955-477F49ED8352}" srcId="{7F9ED301-FE18-47A7-BD30-25DB74D91A24}" destId="{102E0152-4C3C-465B-8C0C-0902C4D3B0A2}" srcOrd="0" destOrd="0" parTransId="{EDFD5D8E-F6EA-4AD3-86FB-BDB15F8C64ED}" sibTransId="{D806345D-3FF9-43CF-8B32-7729B0F836EF}"/>
    <dgm:cxn modelId="{AC40073E-DCFB-48AB-BC03-2DD0977BFB6F}" type="presOf" srcId="{C1FF3DA4-EFC6-4985-8789-37B959E3CD9F}" destId="{CAC8B5F5-7263-4C6F-AE96-0940136057D1}" srcOrd="0" destOrd="0" presId="urn:microsoft.com/office/officeart/2005/8/layout/vList5"/>
    <dgm:cxn modelId="{2EE8B198-F021-4DE4-911E-641FF65731A6}" type="presOf" srcId="{E50A9142-9F5D-4BA1-B05E-A4DA01A914A4}" destId="{F1823278-0B9E-434D-88FC-C1544B3E17B4}" srcOrd="0" destOrd="0" presId="urn:microsoft.com/office/officeart/2005/8/layout/vList5"/>
    <dgm:cxn modelId="{C204C916-B4E6-43F5-BEB7-F268FF90800F}" type="presOf" srcId="{69CD0523-23CE-42AB-A188-1C61BDD69001}" destId="{719FD01D-BD84-4ADC-AAF8-2A3A12CD384D}" srcOrd="0" destOrd="0" presId="urn:microsoft.com/office/officeart/2005/8/layout/vList5"/>
    <dgm:cxn modelId="{56853391-DC94-4161-8260-2E0C15FA3C88}" srcId="{F31097F3-CB61-4629-A59D-F90CD04BF2A6}" destId="{9AAFCF88-644B-4E9F-9CF4-6219D1268B2A}" srcOrd="2" destOrd="0" parTransId="{9E6201C6-8FE4-49F4-BE09-AA63C28FDF5E}" sibTransId="{075D9D7E-2A9B-4329-839E-FB9C85BDE93F}"/>
    <dgm:cxn modelId="{DF11C95A-DE7C-4B38-8D95-75AECF07D5D4}" srcId="{7DD6CBA4-37FB-430C-9674-574839E57C2A}" destId="{0852D1EC-05B4-42E8-A050-52B4079D741E}" srcOrd="0" destOrd="0" parTransId="{EA99F9FD-E121-46C8-B53D-78D65798384B}" sibTransId="{FC25E1A5-8033-41D0-9C51-FAFFC1D36CC0}"/>
    <dgm:cxn modelId="{86CFA0F2-751C-4C98-BAD2-B7DC8721705D}" type="presOf" srcId="{6CFF93BA-3F7A-4631-A4C5-4AC4E4BC7664}" destId="{96DD6F51-F70D-4972-BE38-316A57973BC5}" srcOrd="0" destOrd="0" presId="urn:microsoft.com/office/officeart/2005/8/layout/vList5"/>
    <dgm:cxn modelId="{04E17334-DD59-4CD4-B5F5-A024594C77C9}" srcId="{F31097F3-CB61-4629-A59D-F90CD04BF2A6}" destId="{BC95457B-E75A-42CC-A538-52312C585E69}" srcOrd="3" destOrd="0" parTransId="{E56628D0-80FC-4AD2-8F00-0DAFD11E0B43}" sibTransId="{1A644907-0431-4344-927E-5798C6BCFAE2}"/>
    <dgm:cxn modelId="{FF7465D0-76E1-4B78-AB8F-F191EF8AC852}" srcId="{F31097F3-CB61-4629-A59D-F90CD04BF2A6}" destId="{7F9ED301-FE18-47A7-BD30-25DB74D91A24}" srcOrd="7" destOrd="0" parTransId="{A7286AA6-1BF6-481C-B41E-14FFD54A0DDD}" sibTransId="{ABAB1820-A287-4459-A4D4-93DCD122E967}"/>
    <dgm:cxn modelId="{B6B58374-0183-4916-9773-D85926E79C62}" srcId="{F31097F3-CB61-4629-A59D-F90CD04BF2A6}" destId="{D02EBB14-AAAD-4D58-8AD5-427A6FFB4746}" srcOrd="5" destOrd="0" parTransId="{2839127D-750A-4D32-9667-AC402E1C7E1B}" sibTransId="{A931AAD9-340A-438E-A6C9-6D175178BE7D}"/>
    <dgm:cxn modelId="{1A07559E-C211-4387-8F60-6AC833A203D0}" type="presOf" srcId="{D02EBB14-AAAD-4D58-8AD5-427A6FFB4746}" destId="{87FA8DA1-E8C4-4E30-A301-278978DCF811}" srcOrd="0" destOrd="0" presId="urn:microsoft.com/office/officeart/2005/8/layout/vList5"/>
    <dgm:cxn modelId="{985F77A3-6BC3-4AAB-95BC-C7D867B4014F}" srcId="{D02EBB14-AAAD-4D58-8AD5-427A6FFB4746}" destId="{C09A70FB-D5E2-4B2C-B320-9CBA73098143}" srcOrd="0" destOrd="0" parTransId="{A054F5FC-72A7-4664-8567-A1CBA48534EF}" sibTransId="{9B4E161B-34CA-4080-ACCE-1C29C0D04D88}"/>
    <dgm:cxn modelId="{5EEA605D-0EB9-488B-A416-9324CCADD30F}" type="presOf" srcId="{BC95457B-E75A-42CC-A538-52312C585E69}" destId="{5E5B3539-5BE8-403D-8FD9-BEDDEA5B41A5}" srcOrd="0" destOrd="0" presId="urn:microsoft.com/office/officeart/2005/8/layout/vList5"/>
    <dgm:cxn modelId="{8A67D0D4-5D3D-49CB-BDA6-5DB5FBB9DABD}" srcId="{F31097F3-CB61-4629-A59D-F90CD04BF2A6}" destId="{7DD6CBA4-37FB-430C-9674-574839E57C2A}" srcOrd="6" destOrd="0" parTransId="{9A5F0750-33F5-473A-9C50-3DE314D4E740}" sibTransId="{CEE8CFE4-EC4A-4D04-B505-D5F28D884774}"/>
    <dgm:cxn modelId="{6BE5038A-1598-4A83-BD3B-6369ED7BDA97}" type="presOf" srcId="{0852D1EC-05B4-42E8-A050-52B4079D741E}" destId="{F7B8EF24-57F5-457E-B3CD-BE8C7144D2E7}" srcOrd="0" destOrd="0" presId="urn:microsoft.com/office/officeart/2005/8/layout/vList5"/>
    <dgm:cxn modelId="{46EA671A-CA30-4C78-AF07-BBE281D66B7B}" type="presOf" srcId="{08DBFEAB-8787-40FB-88C6-A45DB77BA38D}" destId="{BB0596ED-AEC6-4136-BF29-4F5E147BD2E1}" srcOrd="0" destOrd="0" presId="urn:microsoft.com/office/officeart/2005/8/layout/vList5"/>
    <dgm:cxn modelId="{3EFD8E1B-E05E-4267-9693-91D3FDB5538B}" type="presParOf" srcId="{3F612C88-3A21-4D40-9283-30D33C862494}" destId="{21F32EDD-0C7B-44F3-ADD3-8D6651BC289B}" srcOrd="0" destOrd="0" presId="urn:microsoft.com/office/officeart/2005/8/layout/vList5"/>
    <dgm:cxn modelId="{21CA0456-2416-4A2C-B7EA-9DD4DEB27DF0}" type="presParOf" srcId="{21F32EDD-0C7B-44F3-ADD3-8D6651BC289B}" destId="{F1823278-0B9E-434D-88FC-C1544B3E17B4}" srcOrd="0" destOrd="0" presId="urn:microsoft.com/office/officeart/2005/8/layout/vList5"/>
    <dgm:cxn modelId="{56CB82E2-F8C5-4004-BBAC-4F3C8286C877}" type="presParOf" srcId="{21F32EDD-0C7B-44F3-ADD3-8D6651BC289B}" destId="{CAC8B5F5-7263-4C6F-AE96-0940136057D1}" srcOrd="1" destOrd="0" presId="urn:microsoft.com/office/officeart/2005/8/layout/vList5"/>
    <dgm:cxn modelId="{3ECEF151-49FD-448C-B6C8-3D9A770B03AA}" type="presParOf" srcId="{3F612C88-3A21-4D40-9283-30D33C862494}" destId="{F5767AB2-21BA-4958-B757-E4231378AFA4}" srcOrd="1" destOrd="0" presId="urn:microsoft.com/office/officeart/2005/8/layout/vList5"/>
    <dgm:cxn modelId="{5FDBAF99-A029-4110-92F4-0CCD19DAFBD6}" type="presParOf" srcId="{3F612C88-3A21-4D40-9283-30D33C862494}" destId="{F3835D58-9A73-4D5E-9582-3FBD41A365E5}" srcOrd="2" destOrd="0" presId="urn:microsoft.com/office/officeart/2005/8/layout/vList5"/>
    <dgm:cxn modelId="{32E5B89B-B579-4B45-B3FA-4001C1B19922}" type="presParOf" srcId="{F3835D58-9A73-4D5E-9582-3FBD41A365E5}" destId="{96DD6F51-F70D-4972-BE38-316A57973BC5}" srcOrd="0" destOrd="0" presId="urn:microsoft.com/office/officeart/2005/8/layout/vList5"/>
    <dgm:cxn modelId="{84749171-1730-4A75-A7D9-7DD6270B8954}" type="presParOf" srcId="{F3835D58-9A73-4D5E-9582-3FBD41A365E5}" destId="{719FD01D-BD84-4ADC-AAF8-2A3A12CD384D}" srcOrd="1" destOrd="0" presId="urn:microsoft.com/office/officeart/2005/8/layout/vList5"/>
    <dgm:cxn modelId="{04767BD0-4B69-41CE-8152-975F0F2D579C}" type="presParOf" srcId="{3F612C88-3A21-4D40-9283-30D33C862494}" destId="{42EBB3E5-0F4B-4697-BD3B-245077BF2C80}" srcOrd="3" destOrd="0" presId="urn:microsoft.com/office/officeart/2005/8/layout/vList5"/>
    <dgm:cxn modelId="{CEFF118E-1645-44D7-B753-2D34FBC15AB7}" type="presParOf" srcId="{3F612C88-3A21-4D40-9283-30D33C862494}" destId="{13D7E10D-2A3D-41CA-A145-3608F4555F3A}" srcOrd="4" destOrd="0" presId="urn:microsoft.com/office/officeart/2005/8/layout/vList5"/>
    <dgm:cxn modelId="{87A463D5-D319-4067-9599-D9C5BB840F3F}" type="presParOf" srcId="{13D7E10D-2A3D-41CA-A145-3608F4555F3A}" destId="{FAD89F1C-7712-4EFE-AFD7-26A1AF0D83CB}" srcOrd="0" destOrd="0" presId="urn:microsoft.com/office/officeart/2005/8/layout/vList5"/>
    <dgm:cxn modelId="{730C6C43-3519-458D-B1F7-3A18450FDC8E}" type="presParOf" srcId="{13D7E10D-2A3D-41CA-A145-3608F4555F3A}" destId="{BB2CE750-16BA-4E19-8050-8F41592DA711}" srcOrd="1" destOrd="0" presId="urn:microsoft.com/office/officeart/2005/8/layout/vList5"/>
    <dgm:cxn modelId="{50167E0E-833A-4E94-8A56-0A0F514E9445}" type="presParOf" srcId="{3F612C88-3A21-4D40-9283-30D33C862494}" destId="{87521CD9-7526-42F9-9CAD-AE12FD91D887}" srcOrd="5" destOrd="0" presId="urn:microsoft.com/office/officeart/2005/8/layout/vList5"/>
    <dgm:cxn modelId="{8D7071CA-175A-4F05-9CF0-BF796B74437C}" type="presParOf" srcId="{3F612C88-3A21-4D40-9283-30D33C862494}" destId="{51C5192A-C56E-41F0-80DD-B1EC102CAC90}" srcOrd="6" destOrd="0" presId="urn:microsoft.com/office/officeart/2005/8/layout/vList5"/>
    <dgm:cxn modelId="{5A412E2B-3CFB-4EF9-9B85-9662813E66DD}" type="presParOf" srcId="{51C5192A-C56E-41F0-80DD-B1EC102CAC90}" destId="{5E5B3539-5BE8-403D-8FD9-BEDDEA5B41A5}" srcOrd="0" destOrd="0" presId="urn:microsoft.com/office/officeart/2005/8/layout/vList5"/>
    <dgm:cxn modelId="{A576B306-A7D5-4AA1-ADD3-09415DFC5B53}" type="presParOf" srcId="{51C5192A-C56E-41F0-80DD-B1EC102CAC90}" destId="{6B8340FC-A493-4DC4-89B0-2469F733C773}" srcOrd="1" destOrd="0" presId="urn:microsoft.com/office/officeart/2005/8/layout/vList5"/>
    <dgm:cxn modelId="{2B46B3C0-B3B3-4576-83FB-2E9ADCF00056}" type="presParOf" srcId="{3F612C88-3A21-4D40-9283-30D33C862494}" destId="{0EB9C61F-18DF-4F29-B52F-D57CD87566B6}" srcOrd="7" destOrd="0" presId="urn:microsoft.com/office/officeart/2005/8/layout/vList5"/>
    <dgm:cxn modelId="{D90D34FC-644D-4163-B0E3-BA755A9F4FA0}" type="presParOf" srcId="{3F612C88-3A21-4D40-9283-30D33C862494}" destId="{EA445FEA-853C-4EA2-8419-A7A9E0D9B1B0}" srcOrd="8" destOrd="0" presId="urn:microsoft.com/office/officeart/2005/8/layout/vList5"/>
    <dgm:cxn modelId="{3306D4BC-F9BB-4AF6-82D6-CD6F2BA28A0D}" type="presParOf" srcId="{EA445FEA-853C-4EA2-8419-A7A9E0D9B1B0}" destId="{BB0596ED-AEC6-4136-BF29-4F5E147BD2E1}" srcOrd="0" destOrd="0" presId="urn:microsoft.com/office/officeart/2005/8/layout/vList5"/>
    <dgm:cxn modelId="{EB2E7580-AA37-4735-ACF9-E088636BBCF6}" type="presParOf" srcId="{EA445FEA-853C-4EA2-8419-A7A9E0D9B1B0}" destId="{0246FA2F-AA65-4F96-869B-570BE862CA1D}" srcOrd="1" destOrd="0" presId="urn:microsoft.com/office/officeart/2005/8/layout/vList5"/>
    <dgm:cxn modelId="{A2D20B54-76C8-41D8-8CDF-DE37D1676FF6}" type="presParOf" srcId="{3F612C88-3A21-4D40-9283-30D33C862494}" destId="{09026F4F-9A0C-44C2-B41A-582580BA6A8E}" srcOrd="9" destOrd="0" presId="urn:microsoft.com/office/officeart/2005/8/layout/vList5"/>
    <dgm:cxn modelId="{269198A6-0D12-4C9F-8924-AB4152F0A044}" type="presParOf" srcId="{3F612C88-3A21-4D40-9283-30D33C862494}" destId="{ECB43FDB-F18F-4A53-94D3-019E0E5CAACC}" srcOrd="10" destOrd="0" presId="urn:microsoft.com/office/officeart/2005/8/layout/vList5"/>
    <dgm:cxn modelId="{57C62D68-A88C-4446-A98D-F41FEEF870FC}" type="presParOf" srcId="{ECB43FDB-F18F-4A53-94D3-019E0E5CAACC}" destId="{87FA8DA1-E8C4-4E30-A301-278978DCF811}" srcOrd="0" destOrd="0" presId="urn:microsoft.com/office/officeart/2005/8/layout/vList5"/>
    <dgm:cxn modelId="{0424669B-8A15-4AAB-8296-A1BAC7905125}" type="presParOf" srcId="{ECB43FDB-F18F-4A53-94D3-019E0E5CAACC}" destId="{77633103-6DDB-4977-8BF9-65A06D796276}" srcOrd="1" destOrd="0" presId="urn:microsoft.com/office/officeart/2005/8/layout/vList5"/>
    <dgm:cxn modelId="{7834658B-73DF-4A9B-A766-31D9EAB04932}" type="presParOf" srcId="{3F612C88-3A21-4D40-9283-30D33C862494}" destId="{0C047B7C-4B7C-4608-80D4-F7F7E4BE0882}" srcOrd="11" destOrd="0" presId="urn:microsoft.com/office/officeart/2005/8/layout/vList5"/>
    <dgm:cxn modelId="{8FE051D3-71A1-45ED-BC27-2E6832A0DC0B}" type="presParOf" srcId="{3F612C88-3A21-4D40-9283-30D33C862494}" destId="{5A1E4565-0D56-430D-9D77-0BAFF9545DED}" srcOrd="12" destOrd="0" presId="urn:microsoft.com/office/officeart/2005/8/layout/vList5"/>
    <dgm:cxn modelId="{2ED0E4D2-517E-46C4-92D2-8730AA550373}" type="presParOf" srcId="{5A1E4565-0D56-430D-9D77-0BAFF9545DED}" destId="{EDB349C0-41B9-44B1-B435-48A11FBCDB7D}" srcOrd="0" destOrd="0" presId="urn:microsoft.com/office/officeart/2005/8/layout/vList5"/>
    <dgm:cxn modelId="{3EAB954F-2376-4FFF-9B0A-B9F077F78006}" type="presParOf" srcId="{5A1E4565-0D56-430D-9D77-0BAFF9545DED}" destId="{F7B8EF24-57F5-457E-B3CD-BE8C7144D2E7}" srcOrd="1" destOrd="0" presId="urn:microsoft.com/office/officeart/2005/8/layout/vList5"/>
    <dgm:cxn modelId="{9AD92120-7D63-4BE0-8043-C960E5C280DD}" type="presParOf" srcId="{3F612C88-3A21-4D40-9283-30D33C862494}" destId="{516AD15A-3064-4CA9-B6E5-97E235DEDC0F}" srcOrd="13" destOrd="0" presId="urn:microsoft.com/office/officeart/2005/8/layout/vList5"/>
    <dgm:cxn modelId="{2B37590F-3D99-44FA-91C5-D5A64825833F}" type="presParOf" srcId="{3F612C88-3A21-4D40-9283-30D33C862494}" destId="{C761A1E8-5521-41F6-A58D-0D9C9FCC7B41}" srcOrd="14" destOrd="0" presId="urn:microsoft.com/office/officeart/2005/8/layout/vList5"/>
    <dgm:cxn modelId="{818297DD-E8A1-4F0E-842E-33E8AE01C512}" type="presParOf" srcId="{C761A1E8-5521-41F6-A58D-0D9C9FCC7B41}" destId="{E78604D6-E679-4DA8-89CC-705626132F87}" srcOrd="0" destOrd="0" presId="urn:microsoft.com/office/officeart/2005/8/layout/vList5"/>
    <dgm:cxn modelId="{218C8207-A754-4989-BAB1-2358BE78BC36}" type="presParOf" srcId="{C761A1E8-5521-41F6-A58D-0D9C9FCC7B41}" destId="{B64ED59A-96A5-4E83-AD21-BE167CF6E874}"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04EAE4-146E-49A9-A3E9-98E293BC58B9}" type="doc">
      <dgm:prSet loTypeId="urn:microsoft.com/office/officeart/2005/8/layout/orgChart1" loCatId="hierarchy" qsTypeId="urn:microsoft.com/office/officeart/2005/8/quickstyle/3d4" qsCatId="3D" csTypeId="urn:microsoft.com/office/officeart/2005/8/colors/accent1_2" csCatId="accent1" phldr="1"/>
      <dgm:spPr/>
      <dgm:t>
        <a:bodyPr/>
        <a:lstStyle/>
        <a:p>
          <a:endParaRPr lang="es-CO"/>
        </a:p>
      </dgm:t>
    </dgm:pt>
    <dgm:pt modelId="{2A695553-44E7-419D-AD0B-40C3F86A6556}">
      <dgm:prSet phldrT="[Texto]"/>
      <dgm:spPr/>
      <dgm:t>
        <a:bodyPr/>
        <a:lstStyle/>
        <a:p>
          <a:r>
            <a:rPr lang="es-CO" dirty="0" smtClean="0"/>
            <a:t>Diagramas de comportamiento</a:t>
          </a:r>
          <a:endParaRPr lang="es-CO" dirty="0"/>
        </a:p>
      </dgm:t>
    </dgm:pt>
    <dgm:pt modelId="{6208B0FD-AF1B-4A15-AE19-5EF5DC8C2928}" type="parTrans" cxnId="{DC5584D8-4A05-45F8-A963-B67E4907F3AB}">
      <dgm:prSet/>
      <dgm:spPr/>
      <dgm:t>
        <a:bodyPr/>
        <a:lstStyle/>
        <a:p>
          <a:endParaRPr lang="es-CO"/>
        </a:p>
      </dgm:t>
    </dgm:pt>
    <dgm:pt modelId="{AE168C06-3E10-4BB4-BEA1-C2C0D0F25C36}" type="sibTrans" cxnId="{DC5584D8-4A05-45F8-A963-B67E4907F3AB}">
      <dgm:prSet/>
      <dgm:spPr/>
      <dgm:t>
        <a:bodyPr/>
        <a:lstStyle/>
        <a:p>
          <a:endParaRPr lang="es-CO"/>
        </a:p>
      </dgm:t>
    </dgm:pt>
    <dgm:pt modelId="{88A5A56F-63EC-4D7F-AA86-2B7CEF8BBF58}" type="asst">
      <dgm:prSet phldrT="[Texto]"/>
      <dgm:spPr/>
      <dgm:t>
        <a:bodyPr/>
        <a:lstStyle/>
        <a:p>
          <a:r>
            <a:rPr lang="es-CO" dirty="0" smtClean="0"/>
            <a:t>Diagramas estructurales</a:t>
          </a:r>
          <a:endParaRPr lang="es-CO" dirty="0"/>
        </a:p>
      </dgm:t>
    </dgm:pt>
    <dgm:pt modelId="{0A8DEC2C-0C24-4CDA-83B4-1D05C8A4DF90}" type="parTrans" cxnId="{DB7E0A61-6F4D-441C-8F52-007B9AF1F962}">
      <dgm:prSet/>
      <dgm:spPr/>
      <dgm:t>
        <a:bodyPr/>
        <a:lstStyle/>
        <a:p>
          <a:endParaRPr lang="es-CO"/>
        </a:p>
      </dgm:t>
    </dgm:pt>
    <dgm:pt modelId="{458E13E5-A12D-4CB7-BBBD-511E15B7DE08}" type="sibTrans" cxnId="{DB7E0A61-6F4D-441C-8F52-007B9AF1F962}">
      <dgm:prSet/>
      <dgm:spPr/>
      <dgm:t>
        <a:bodyPr/>
        <a:lstStyle/>
        <a:p>
          <a:endParaRPr lang="es-CO"/>
        </a:p>
      </dgm:t>
    </dgm:pt>
    <dgm:pt modelId="{22FAA4B2-BA78-42E9-A047-B72CAF6AAD76}" type="asst">
      <dgm:prSet phldrT="[Texto]"/>
      <dgm:spPr/>
      <dgm:t>
        <a:bodyPr/>
        <a:lstStyle/>
        <a:p>
          <a:r>
            <a:rPr lang="es-CO" dirty="0" smtClean="0"/>
            <a:t>UML</a:t>
          </a:r>
          <a:endParaRPr lang="es-CO" dirty="0"/>
        </a:p>
      </dgm:t>
    </dgm:pt>
    <dgm:pt modelId="{38284662-49C6-4FFB-8CA9-6AEC7CD25426}" type="parTrans" cxnId="{A956B7F5-6486-4715-B559-199A8F613E15}">
      <dgm:prSet/>
      <dgm:spPr/>
      <dgm:t>
        <a:bodyPr/>
        <a:lstStyle/>
        <a:p>
          <a:endParaRPr lang="es-CO"/>
        </a:p>
      </dgm:t>
    </dgm:pt>
    <dgm:pt modelId="{D2AFCAB3-3097-4893-B27B-6B916C18148A}" type="sibTrans" cxnId="{A956B7F5-6486-4715-B559-199A8F613E15}">
      <dgm:prSet/>
      <dgm:spPr/>
      <dgm:t>
        <a:bodyPr/>
        <a:lstStyle/>
        <a:p>
          <a:endParaRPr lang="es-CO"/>
        </a:p>
      </dgm:t>
    </dgm:pt>
    <dgm:pt modelId="{5C2CF449-586F-429C-AF12-B8E092D4C017}" type="asst">
      <dgm:prSet phldrT="[Texto]"/>
      <dgm:spPr/>
      <dgm:t>
        <a:bodyPr/>
        <a:lstStyle/>
        <a:p>
          <a:r>
            <a:rPr lang="es-CO" dirty="0" smtClean="0"/>
            <a:t>Diagrama de clases</a:t>
          </a:r>
          <a:endParaRPr lang="es-CO" dirty="0"/>
        </a:p>
      </dgm:t>
    </dgm:pt>
    <dgm:pt modelId="{ADADE96E-2826-49AB-AEA2-0E7D800127E2}" type="parTrans" cxnId="{0E6BA861-DD4B-41ED-BFE1-21002105504C}">
      <dgm:prSet/>
      <dgm:spPr/>
      <dgm:t>
        <a:bodyPr/>
        <a:lstStyle/>
        <a:p>
          <a:endParaRPr lang="es-CO"/>
        </a:p>
      </dgm:t>
    </dgm:pt>
    <dgm:pt modelId="{AF92EFD5-1F69-4621-8C5A-39EEA3CDB031}" type="sibTrans" cxnId="{0E6BA861-DD4B-41ED-BFE1-21002105504C}">
      <dgm:prSet/>
      <dgm:spPr/>
      <dgm:t>
        <a:bodyPr/>
        <a:lstStyle/>
        <a:p>
          <a:endParaRPr lang="es-CO"/>
        </a:p>
      </dgm:t>
    </dgm:pt>
    <dgm:pt modelId="{7BFB77C0-7F9D-458D-A0B7-CC0A9620B046}" type="asst">
      <dgm:prSet phldrT="[Texto]"/>
      <dgm:spPr/>
      <dgm:t>
        <a:bodyPr/>
        <a:lstStyle/>
        <a:p>
          <a:r>
            <a:rPr lang="es-CO" dirty="0" smtClean="0"/>
            <a:t>Diagrama de objetos</a:t>
          </a:r>
          <a:endParaRPr lang="es-CO" dirty="0"/>
        </a:p>
      </dgm:t>
    </dgm:pt>
    <dgm:pt modelId="{BF3BB1A5-F74A-4EA9-A0C4-F38D90794D1F}" type="parTrans" cxnId="{BD9243E4-F8DA-41AA-A436-C2AEDBF0CC07}">
      <dgm:prSet/>
      <dgm:spPr/>
      <dgm:t>
        <a:bodyPr/>
        <a:lstStyle/>
        <a:p>
          <a:endParaRPr lang="es-CO"/>
        </a:p>
      </dgm:t>
    </dgm:pt>
    <dgm:pt modelId="{B488CC4C-3A31-4894-BA8E-F116DE7E2172}" type="sibTrans" cxnId="{BD9243E4-F8DA-41AA-A436-C2AEDBF0CC07}">
      <dgm:prSet/>
      <dgm:spPr/>
      <dgm:t>
        <a:bodyPr/>
        <a:lstStyle/>
        <a:p>
          <a:endParaRPr lang="es-CO"/>
        </a:p>
      </dgm:t>
    </dgm:pt>
    <dgm:pt modelId="{B68036B7-787B-4731-9DD8-E11C765C3B03}" type="asst">
      <dgm:prSet phldrT="[Texto]"/>
      <dgm:spPr/>
      <dgm:t>
        <a:bodyPr/>
        <a:lstStyle/>
        <a:p>
          <a:r>
            <a:rPr lang="es-CO" dirty="0" smtClean="0"/>
            <a:t>Diagrama de </a:t>
          </a:r>
          <a:r>
            <a:rPr lang="es-CO" dirty="0" smtClean="0"/>
            <a:t>componentes</a:t>
          </a:r>
          <a:endParaRPr lang="es-CO" dirty="0"/>
        </a:p>
      </dgm:t>
    </dgm:pt>
    <dgm:pt modelId="{5DAA4BB5-A40A-4756-967C-306316C1E560}" type="parTrans" cxnId="{B9C8A335-5119-4A0F-9424-072B4E64DC26}">
      <dgm:prSet/>
      <dgm:spPr/>
      <dgm:t>
        <a:bodyPr/>
        <a:lstStyle/>
        <a:p>
          <a:endParaRPr lang="es-CO"/>
        </a:p>
      </dgm:t>
    </dgm:pt>
    <dgm:pt modelId="{5F30D8CF-23F3-44DD-99A3-487CEC656598}" type="sibTrans" cxnId="{B9C8A335-5119-4A0F-9424-072B4E64DC26}">
      <dgm:prSet/>
      <dgm:spPr/>
      <dgm:t>
        <a:bodyPr/>
        <a:lstStyle/>
        <a:p>
          <a:endParaRPr lang="es-CO"/>
        </a:p>
      </dgm:t>
    </dgm:pt>
    <dgm:pt modelId="{E94D0A55-56F9-4CF2-923B-1B66DEE32CFA}" type="asst">
      <dgm:prSet phldrT="[Texto]"/>
      <dgm:spPr/>
      <dgm:t>
        <a:bodyPr/>
        <a:lstStyle/>
        <a:p>
          <a:r>
            <a:rPr lang="es-CO" dirty="0" smtClean="0"/>
            <a:t>Diagrama de implantación</a:t>
          </a:r>
          <a:endParaRPr lang="es-CO" dirty="0"/>
        </a:p>
      </dgm:t>
    </dgm:pt>
    <dgm:pt modelId="{DC5631F6-0192-4473-A5B2-DB2DB11C524C}" type="parTrans" cxnId="{3D3155EB-2F62-44C5-BFA1-F9A0FE9F098E}">
      <dgm:prSet/>
      <dgm:spPr/>
      <dgm:t>
        <a:bodyPr/>
        <a:lstStyle/>
        <a:p>
          <a:endParaRPr lang="es-CO"/>
        </a:p>
      </dgm:t>
    </dgm:pt>
    <dgm:pt modelId="{BC9082A1-189F-4B04-AD66-705E31BB2072}" type="sibTrans" cxnId="{3D3155EB-2F62-44C5-BFA1-F9A0FE9F098E}">
      <dgm:prSet/>
      <dgm:spPr/>
      <dgm:t>
        <a:bodyPr/>
        <a:lstStyle/>
        <a:p>
          <a:endParaRPr lang="es-CO"/>
        </a:p>
      </dgm:t>
    </dgm:pt>
    <dgm:pt modelId="{C8C288F4-4F1A-41AD-B07F-73313BD74FD9}">
      <dgm:prSet phldrT="[Texto]"/>
      <dgm:spPr/>
      <dgm:t>
        <a:bodyPr/>
        <a:lstStyle/>
        <a:p>
          <a:r>
            <a:rPr lang="es-CO" dirty="0" smtClean="0"/>
            <a:t>Diagrama de caso de uso</a:t>
          </a:r>
          <a:endParaRPr lang="es-CO" dirty="0"/>
        </a:p>
      </dgm:t>
    </dgm:pt>
    <dgm:pt modelId="{4F0F6463-ADAD-497D-9FD3-4AECDF54655E}" type="parTrans" cxnId="{88AE849A-B2C6-4011-8BE0-4EB8870AE4C8}">
      <dgm:prSet/>
      <dgm:spPr/>
      <dgm:t>
        <a:bodyPr/>
        <a:lstStyle/>
        <a:p>
          <a:endParaRPr lang="es-CO"/>
        </a:p>
      </dgm:t>
    </dgm:pt>
    <dgm:pt modelId="{5DD33A59-FE45-4886-8FD9-28627BB3E758}" type="sibTrans" cxnId="{88AE849A-B2C6-4011-8BE0-4EB8870AE4C8}">
      <dgm:prSet/>
      <dgm:spPr/>
      <dgm:t>
        <a:bodyPr/>
        <a:lstStyle/>
        <a:p>
          <a:endParaRPr lang="es-CO"/>
        </a:p>
      </dgm:t>
    </dgm:pt>
    <dgm:pt modelId="{27395342-9591-4E17-B448-3D6A88DC7F14}">
      <dgm:prSet phldrT="[Texto]"/>
      <dgm:spPr/>
      <dgm:t>
        <a:bodyPr/>
        <a:lstStyle/>
        <a:p>
          <a:r>
            <a:rPr lang="es-CO" dirty="0" smtClean="0"/>
            <a:t>Diagrama de secuencia</a:t>
          </a:r>
          <a:endParaRPr lang="es-CO" dirty="0"/>
        </a:p>
      </dgm:t>
    </dgm:pt>
    <dgm:pt modelId="{3C3B2E61-EE19-4078-9A7F-0AEEE609E13E}" type="parTrans" cxnId="{1DDB22FB-0331-4635-8B27-77A1625D6BB5}">
      <dgm:prSet/>
      <dgm:spPr/>
      <dgm:t>
        <a:bodyPr/>
        <a:lstStyle/>
        <a:p>
          <a:endParaRPr lang="es-CO"/>
        </a:p>
      </dgm:t>
    </dgm:pt>
    <dgm:pt modelId="{DE557F4F-25F1-473D-9792-095ED1DC488F}" type="sibTrans" cxnId="{1DDB22FB-0331-4635-8B27-77A1625D6BB5}">
      <dgm:prSet/>
      <dgm:spPr/>
      <dgm:t>
        <a:bodyPr/>
        <a:lstStyle/>
        <a:p>
          <a:endParaRPr lang="es-CO"/>
        </a:p>
      </dgm:t>
    </dgm:pt>
    <dgm:pt modelId="{D3DFC29E-8E4E-4BC8-AFB8-51D8A93B571A}">
      <dgm:prSet phldrT="[Texto]"/>
      <dgm:spPr/>
      <dgm:t>
        <a:bodyPr/>
        <a:lstStyle/>
        <a:p>
          <a:r>
            <a:rPr lang="es-CO" dirty="0" smtClean="0"/>
            <a:t>Diagrama de colaboración</a:t>
          </a:r>
          <a:endParaRPr lang="es-CO" dirty="0"/>
        </a:p>
      </dgm:t>
    </dgm:pt>
    <dgm:pt modelId="{5EB24AC7-1526-4D96-9DA3-011136BA07FA}" type="parTrans" cxnId="{90102A5C-9C26-4AE4-A6D4-AE6EA6697E46}">
      <dgm:prSet/>
      <dgm:spPr/>
      <dgm:t>
        <a:bodyPr/>
        <a:lstStyle/>
        <a:p>
          <a:endParaRPr lang="es-CO"/>
        </a:p>
      </dgm:t>
    </dgm:pt>
    <dgm:pt modelId="{3685C300-0313-42F9-8902-455316C13908}" type="sibTrans" cxnId="{90102A5C-9C26-4AE4-A6D4-AE6EA6697E46}">
      <dgm:prSet/>
      <dgm:spPr/>
      <dgm:t>
        <a:bodyPr/>
        <a:lstStyle/>
        <a:p>
          <a:endParaRPr lang="es-CO"/>
        </a:p>
      </dgm:t>
    </dgm:pt>
    <dgm:pt modelId="{C1A4CA06-033C-4F5B-A649-0B56B3BD7D78}">
      <dgm:prSet phldrT="[Texto]"/>
      <dgm:spPr/>
      <dgm:t>
        <a:bodyPr/>
        <a:lstStyle/>
        <a:p>
          <a:r>
            <a:rPr lang="es-CO" dirty="0" smtClean="0"/>
            <a:t>Diagrama de estado</a:t>
          </a:r>
          <a:endParaRPr lang="es-CO" dirty="0"/>
        </a:p>
      </dgm:t>
    </dgm:pt>
    <dgm:pt modelId="{C42A7C62-7A1F-4F2B-AA04-BD4D2FCF3879}" type="parTrans" cxnId="{57720849-B818-4FB5-A8FC-F4F663F27BE1}">
      <dgm:prSet/>
      <dgm:spPr/>
      <dgm:t>
        <a:bodyPr/>
        <a:lstStyle/>
        <a:p>
          <a:endParaRPr lang="es-CO"/>
        </a:p>
      </dgm:t>
    </dgm:pt>
    <dgm:pt modelId="{7A06072A-3522-4576-A3E6-F3840F69FF0C}" type="sibTrans" cxnId="{57720849-B818-4FB5-A8FC-F4F663F27BE1}">
      <dgm:prSet/>
      <dgm:spPr/>
      <dgm:t>
        <a:bodyPr/>
        <a:lstStyle/>
        <a:p>
          <a:endParaRPr lang="es-CO"/>
        </a:p>
      </dgm:t>
    </dgm:pt>
    <dgm:pt modelId="{1BA4D718-955C-4F75-B3ED-7655A568D238}">
      <dgm:prSet phldrT="[Texto]"/>
      <dgm:spPr/>
      <dgm:t>
        <a:bodyPr/>
        <a:lstStyle/>
        <a:p>
          <a:r>
            <a:rPr lang="es-CO" dirty="0" smtClean="0"/>
            <a:t>Diagrama de actividad</a:t>
          </a:r>
          <a:endParaRPr lang="es-CO" dirty="0"/>
        </a:p>
      </dgm:t>
    </dgm:pt>
    <dgm:pt modelId="{853D47D6-5B38-4B91-B78F-CC603D550934}" type="parTrans" cxnId="{AD3E0468-5C2B-4F0F-A594-8255C2645AF8}">
      <dgm:prSet/>
      <dgm:spPr/>
      <dgm:t>
        <a:bodyPr/>
        <a:lstStyle/>
        <a:p>
          <a:endParaRPr lang="es-CO"/>
        </a:p>
      </dgm:t>
    </dgm:pt>
    <dgm:pt modelId="{9D14352D-326B-4FEB-ABDC-0CDC760BCA8C}" type="sibTrans" cxnId="{AD3E0468-5C2B-4F0F-A594-8255C2645AF8}">
      <dgm:prSet/>
      <dgm:spPr/>
      <dgm:t>
        <a:bodyPr/>
        <a:lstStyle/>
        <a:p>
          <a:endParaRPr lang="es-CO"/>
        </a:p>
      </dgm:t>
    </dgm:pt>
    <dgm:pt modelId="{F24E5942-E16C-4BC8-8F4D-2155294A6FCF}" type="pres">
      <dgm:prSet presAssocID="{1B04EAE4-146E-49A9-A3E9-98E293BC58B9}" presName="hierChild1" presStyleCnt="0">
        <dgm:presLayoutVars>
          <dgm:orgChart val="1"/>
          <dgm:chPref val="1"/>
          <dgm:dir/>
          <dgm:animOne val="branch"/>
          <dgm:animLvl val="lvl"/>
          <dgm:resizeHandles/>
        </dgm:presLayoutVars>
      </dgm:prSet>
      <dgm:spPr/>
      <dgm:t>
        <a:bodyPr/>
        <a:lstStyle/>
        <a:p>
          <a:endParaRPr lang="es-CO"/>
        </a:p>
      </dgm:t>
    </dgm:pt>
    <dgm:pt modelId="{7C242BBA-016F-4224-A6C4-8369E389D4C7}" type="pres">
      <dgm:prSet presAssocID="{22FAA4B2-BA78-42E9-A047-B72CAF6AAD76}" presName="hierRoot1" presStyleCnt="0">
        <dgm:presLayoutVars>
          <dgm:hierBranch val="init"/>
        </dgm:presLayoutVars>
      </dgm:prSet>
      <dgm:spPr/>
    </dgm:pt>
    <dgm:pt modelId="{C1455FE3-A91F-450D-9C90-65DE1CD7CC0F}" type="pres">
      <dgm:prSet presAssocID="{22FAA4B2-BA78-42E9-A047-B72CAF6AAD76}" presName="rootComposite1" presStyleCnt="0"/>
      <dgm:spPr/>
    </dgm:pt>
    <dgm:pt modelId="{1F25669B-FCA0-470D-B15C-8F3257508858}" type="pres">
      <dgm:prSet presAssocID="{22FAA4B2-BA78-42E9-A047-B72CAF6AAD76}" presName="rootText1" presStyleLbl="node0" presStyleIdx="0" presStyleCnt="1" custScaleX="279346" custScaleY="302983">
        <dgm:presLayoutVars>
          <dgm:chPref val="3"/>
        </dgm:presLayoutVars>
      </dgm:prSet>
      <dgm:spPr/>
      <dgm:t>
        <a:bodyPr/>
        <a:lstStyle/>
        <a:p>
          <a:endParaRPr lang="es-CO"/>
        </a:p>
      </dgm:t>
    </dgm:pt>
    <dgm:pt modelId="{5B1CE59B-2C50-4A99-A58B-B4FCA7751395}" type="pres">
      <dgm:prSet presAssocID="{22FAA4B2-BA78-42E9-A047-B72CAF6AAD76}" presName="rootConnector1" presStyleLbl="asst0" presStyleIdx="0" presStyleCnt="5"/>
      <dgm:spPr/>
      <dgm:t>
        <a:bodyPr/>
        <a:lstStyle/>
        <a:p>
          <a:endParaRPr lang="es-CO"/>
        </a:p>
      </dgm:t>
    </dgm:pt>
    <dgm:pt modelId="{EC4FE95C-5CEA-4437-8ED6-7CC8967DDA98}" type="pres">
      <dgm:prSet presAssocID="{22FAA4B2-BA78-42E9-A047-B72CAF6AAD76}" presName="hierChild2" presStyleCnt="0"/>
      <dgm:spPr/>
    </dgm:pt>
    <dgm:pt modelId="{7490854C-00E7-4047-95E8-702BF8651153}" type="pres">
      <dgm:prSet presAssocID="{6208B0FD-AF1B-4A15-AE19-5EF5DC8C2928}" presName="Name37" presStyleLbl="parChTrans1D2" presStyleIdx="0" presStyleCnt="2" custSzX="2688223" custSzY="719658"/>
      <dgm:spPr/>
      <dgm:t>
        <a:bodyPr/>
        <a:lstStyle/>
        <a:p>
          <a:endParaRPr lang="es-CO"/>
        </a:p>
      </dgm:t>
    </dgm:pt>
    <dgm:pt modelId="{2EA1717B-9637-4626-9CE0-58052BCCF772}" type="pres">
      <dgm:prSet presAssocID="{2A695553-44E7-419D-AD0B-40C3F86A6556}" presName="hierRoot2" presStyleCnt="0">
        <dgm:presLayoutVars>
          <dgm:hierBranch val="init"/>
        </dgm:presLayoutVars>
      </dgm:prSet>
      <dgm:spPr/>
    </dgm:pt>
    <dgm:pt modelId="{562B3B60-1BE3-4878-AE4A-7301C7F3317B}" type="pres">
      <dgm:prSet presAssocID="{2A695553-44E7-419D-AD0B-40C3F86A6556}" presName="rootComposite" presStyleCnt="0"/>
      <dgm:spPr/>
    </dgm:pt>
    <dgm:pt modelId="{BBC45949-ECAD-4E5A-B92E-2DA0C3CB218F}" type="pres">
      <dgm:prSet presAssocID="{2A695553-44E7-419D-AD0B-40C3F86A6556}" presName="rootText" presStyleLbl="node2" presStyleIdx="0" presStyleCnt="1" custScaleX="279346" custScaleY="302983" custLinFactX="200000" custLinFactY="-356121" custLinFactNeighborX="265836" custLinFactNeighborY="-400000">
        <dgm:presLayoutVars>
          <dgm:chPref val="3"/>
        </dgm:presLayoutVars>
      </dgm:prSet>
      <dgm:spPr/>
      <dgm:t>
        <a:bodyPr/>
        <a:lstStyle/>
        <a:p>
          <a:endParaRPr lang="es-CO"/>
        </a:p>
      </dgm:t>
    </dgm:pt>
    <dgm:pt modelId="{D87C72DE-DC92-49C6-888E-947737428933}" type="pres">
      <dgm:prSet presAssocID="{2A695553-44E7-419D-AD0B-40C3F86A6556}" presName="rootConnector" presStyleLbl="node2" presStyleIdx="0" presStyleCnt="1"/>
      <dgm:spPr/>
      <dgm:t>
        <a:bodyPr/>
        <a:lstStyle/>
        <a:p>
          <a:endParaRPr lang="es-CO"/>
        </a:p>
      </dgm:t>
    </dgm:pt>
    <dgm:pt modelId="{04146133-1001-4AAE-831B-316EE390EEA2}" type="pres">
      <dgm:prSet presAssocID="{2A695553-44E7-419D-AD0B-40C3F86A6556}" presName="hierChild4" presStyleCnt="0"/>
      <dgm:spPr/>
    </dgm:pt>
    <dgm:pt modelId="{7D7DF00D-F532-456A-834F-67B10547E9C9}" type="pres">
      <dgm:prSet presAssocID="{4F0F6463-ADAD-497D-9FD3-4AECDF54655E}" presName="Name37" presStyleLbl="parChTrans1D3" presStyleIdx="0" presStyleCnt="9" custSzX="467961" custSzY="1334083"/>
      <dgm:spPr/>
      <dgm:t>
        <a:bodyPr/>
        <a:lstStyle/>
        <a:p>
          <a:endParaRPr lang="es-CO"/>
        </a:p>
      </dgm:t>
    </dgm:pt>
    <dgm:pt modelId="{FC276320-2A25-41E7-A104-3CE07248865F}" type="pres">
      <dgm:prSet presAssocID="{C8C288F4-4F1A-41AD-B07F-73313BD74FD9}" presName="hierRoot2" presStyleCnt="0">
        <dgm:presLayoutVars>
          <dgm:hierBranch val="init"/>
        </dgm:presLayoutVars>
      </dgm:prSet>
      <dgm:spPr/>
    </dgm:pt>
    <dgm:pt modelId="{17C91B9B-89FB-400B-93E1-15CA81DDEB69}" type="pres">
      <dgm:prSet presAssocID="{C8C288F4-4F1A-41AD-B07F-73313BD74FD9}" presName="rootComposite" presStyleCnt="0"/>
      <dgm:spPr/>
    </dgm:pt>
    <dgm:pt modelId="{9A430A64-4E9C-4121-A97C-BF668226FD9E}" type="pres">
      <dgm:prSet presAssocID="{C8C288F4-4F1A-41AD-B07F-73313BD74FD9}" presName="rootText" presStyleLbl="node3" presStyleIdx="0" presStyleCnt="5" custScaleX="279346" custScaleY="302983" custLinFactY="-172901" custLinFactNeighborX="25400" custLinFactNeighborY="-200000">
        <dgm:presLayoutVars>
          <dgm:chPref val="3"/>
        </dgm:presLayoutVars>
      </dgm:prSet>
      <dgm:spPr/>
      <dgm:t>
        <a:bodyPr/>
        <a:lstStyle/>
        <a:p>
          <a:endParaRPr lang="es-CO"/>
        </a:p>
      </dgm:t>
    </dgm:pt>
    <dgm:pt modelId="{24FE0B6F-125C-4BFD-9196-52D94F3A31C8}" type="pres">
      <dgm:prSet presAssocID="{C8C288F4-4F1A-41AD-B07F-73313BD74FD9}" presName="rootConnector" presStyleLbl="node3" presStyleIdx="0" presStyleCnt="5"/>
      <dgm:spPr/>
      <dgm:t>
        <a:bodyPr/>
        <a:lstStyle/>
        <a:p>
          <a:endParaRPr lang="es-CO"/>
        </a:p>
      </dgm:t>
    </dgm:pt>
    <dgm:pt modelId="{105C685A-1B3F-4FFB-83A3-D0D599E7005C}" type="pres">
      <dgm:prSet presAssocID="{C8C288F4-4F1A-41AD-B07F-73313BD74FD9}" presName="hierChild4" presStyleCnt="0"/>
      <dgm:spPr/>
    </dgm:pt>
    <dgm:pt modelId="{6590A19D-CF71-45CD-AAB9-692E6CC91A9A}" type="pres">
      <dgm:prSet presAssocID="{C8C288F4-4F1A-41AD-B07F-73313BD74FD9}" presName="hierChild5" presStyleCnt="0"/>
      <dgm:spPr/>
    </dgm:pt>
    <dgm:pt modelId="{8EBA0984-EAF9-47D7-B52A-2556EA5AFDA9}" type="pres">
      <dgm:prSet presAssocID="{3C3B2E61-EE19-4078-9A7F-0AEEE609E13E}" presName="Name37" presStyleLbl="parChTrans1D3" presStyleIdx="1" presStyleCnt="9" custSzX="467961" custSzY="2512829"/>
      <dgm:spPr/>
      <dgm:t>
        <a:bodyPr/>
        <a:lstStyle/>
        <a:p>
          <a:endParaRPr lang="es-CO"/>
        </a:p>
      </dgm:t>
    </dgm:pt>
    <dgm:pt modelId="{6BB268C0-F9F7-4AE6-94DC-0A80AB7F3B30}" type="pres">
      <dgm:prSet presAssocID="{27395342-9591-4E17-B448-3D6A88DC7F14}" presName="hierRoot2" presStyleCnt="0">
        <dgm:presLayoutVars>
          <dgm:hierBranch val="init"/>
        </dgm:presLayoutVars>
      </dgm:prSet>
      <dgm:spPr/>
    </dgm:pt>
    <dgm:pt modelId="{EFAC14D3-6F13-44B5-ACCA-F0268364E58A}" type="pres">
      <dgm:prSet presAssocID="{27395342-9591-4E17-B448-3D6A88DC7F14}" presName="rootComposite" presStyleCnt="0"/>
      <dgm:spPr/>
    </dgm:pt>
    <dgm:pt modelId="{FE562CBB-E618-4E3F-A9E7-2010BBD88702}" type="pres">
      <dgm:prSet presAssocID="{27395342-9591-4E17-B448-3D6A88DC7F14}" presName="rootText" presStyleLbl="node3" presStyleIdx="1" presStyleCnt="5" custScaleX="279346" custScaleY="302983" custLinFactY="-172901" custLinFactNeighborX="25400" custLinFactNeighborY="-200000">
        <dgm:presLayoutVars>
          <dgm:chPref val="3"/>
        </dgm:presLayoutVars>
      </dgm:prSet>
      <dgm:spPr/>
      <dgm:t>
        <a:bodyPr/>
        <a:lstStyle/>
        <a:p>
          <a:endParaRPr lang="es-CO"/>
        </a:p>
      </dgm:t>
    </dgm:pt>
    <dgm:pt modelId="{D65E5AB1-5758-4AFD-AF0E-6AFE17B2C104}" type="pres">
      <dgm:prSet presAssocID="{27395342-9591-4E17-B448-3D6A88DC7F14}" presName="rootConnector" presStyleLbl="node3" presStyleIdx="1" presStyleCnt="5"/>
      <dgm:spPr/>
      <dgm:t>
        <a:bodyPr/>
        <a:lstStyle/>
        <a:p>
          <a:endParaRPr lang="es-CO"/>
        </a:p>
      </dgm:t>
    </dgm:pt>
    <dgm:pt modelId="{87DB36F1-5EC3-420D-9B96-7A9C69E056D5}" type="pres">
      <dgm:prSet presAssocID="{27395342-9591-4E17-B448-3D6A88DC7F14}" presName="hierChild4" presStyleCnt="0"/>
      <dgm:spPr/>
    </dgm:pt>
    <dgm:pt modelId="{DB5C83FB-E67C-4857-9C80-EB027CFF6870}" type="pres">
      <dgm:prSet presAssocID="{27395342-9591-4E17-B448-3D6A88DC7F14}" presName="hierChild5" presStyleCnt="0"/>
      <dgm:spPr/>
    </dgm:pt>
    <dgm:pt modelId="{C4581B5B-E1D2-4DC9-82FF-10C1FD17B3E1}" type="pres">
      <dgm:prSet presAssocID="{5EB24AC7-1526-4D96-9DA3-011136BA07FA}" presName="Name37" presStyleLbl="parChTrans1D3" presStyleIdx="2" presStyleCnt="9" custSzX="467961" custSzY="3691574"/>
      <dgm:spPr/>
      <dgm:t>
        <a:bodyPr/>
        <a:lstStyle/>
        <a:p>
          <a:endParaRPr lang="es-CO"/>
        </a:p>
      </dgm:t>
    </dgm:pt>
    <dgm:pt modelId="{F070907D-81E5-4746-99AC-7801EB504CA5}" type="pres">
      <dgm:prSet presAssocID="{D3DFC29E-8E4E-4BC8-AFB8-51D8A93B571A}" presName="hierRoot2" presStyleCnt="0">
        <dgm:presLayoutVars>
          <dgm:hierBranch val="init"/>
        </dgm:presLayoutVars>
      </dgm:prSet>
      <dgm:spPr/>
    </dgm:pt>
    <dgm:pt modelId="{4D9CF0C7-F8F7-450F-9CA6-67962AABD405}" type="pres">
      <dgm:prSet presAssocID="{D3DFC29E-8E4E-4BC8-AFB8-51D8A93B571A}" presName="rootComposite" presStyleCnt="0"/>
      <dgm:spPr/>
    </dgm:pt>
    <dgm:pt modelId="{B1B0DF5E-A97B-4796-AEE8-75B8017E1293}" type="pres">
      <dgm:prSet presAssocID="{D3DFC29E-8E4E-4BC8-AFB8-51D8A93B571A}" presName="rootText" presStyleLbl="node3" presStyleIdx="2" presStyleCnt="5" custScaleX="279346" custScaleY="302983" custLinFactY="-172901" custLinFactNeighborX="25400" custLinFactNeighborY="-200000">
        <dgm:presLayoutVars>
          <dgm:chPref val="3"/>
        </dgm:presLayoutVars>
      </dgm:prSet>
      <dgm:spPr/>
      <dgm:t>
        <a:bodyPr/>
        <a:lstStyle/>
        <a:p>
          <a:endParaRPr lang="es-CO"/>
        </a:p>
      </dgm:t>
    </dgm:pt>
    <dgm:pt modelId="{2A8A0E2E-B943-4E5E-98A9-C51D7415D58F}" type="pres">
      <dgm:prSet presAssocID="{D3DFC29E-8E4E-4BC8-AFB8-51D8A93B571A}" presName="rootConnector" presStyleLbl="node3" presStyleIdx="2" presStyleCnt="5"/>
      <dgm:spPr/>
      <dgm:t>
        <a:bodyPr/>
        <a:lstStyle/>
        <a:p>
          <a:endParaRPr lang="es-CO"/>
        </a:p>
      </dgm:t>
    </dgm:pt>
    <dgm:pt modelId="{37078FFF-02AB-4F8B-B4A4-D735C3038E51}" type="pres">
      <dgm:prSet presAssocID="{D3DFC29E-8E4E-4BC8-AFB8-51D8A93B571A}" presName="hierChild4" presStyleCnt="0"/>
      <dgm:spPr/>
    </dgm:pt>
    <dgm:pt modelId="{2A0705E8-0469-4B7D-9061-512C9F31DD21}" type="pres">
      <dgm:prSet presAssocID="{D3DFC29E-8E4E-4BC8-AFB8-51D8A93B571A}" presName="hierChild5" presStyleCnt="0"/>
      <dgm:spPr/>
    </dgm:pt>
    <dgm:pt modelId="{E04DE033-C0F5-4407-BBA2-DE1941A636A4}" type="pres">
      <dgm:prSet presAssocID="{C42A7C62-7A1F-4F2B-AA04-BD4D2FCF3879}" presName="Name37" presStyleLbl="parChTrans1D3" presStyleIdx="3" presStyleCnt="9" custSzX="467961" custSzY="4870319"/>
      <dgm:spPr/>
      <dgm:t>
        <a:bodyPr/>
        <a:lstStyle/>
        <a:p>
          <a:endParaRPr lang="es-CO"/>
        </a:p>
      </dgm:t>
    </dgm:pt>
    <dgm:pt modelId="{D70A2CA3-58BD-40B0-98F6-0D5DCB192CAD}" type="pres">
      <dgm:prSet presAssocID="{C1A4CA06-033C-4F5B-A649-0B56B3BD7D78}" presName="hierRoot2" presStyleCnt="0">
        <dgm:presLayoutVars>
          <dgm:hierBranch val="init"/>
        </dgm:presLayoutVars>
      </dgm:prSet>
      <dgm:spPr/>
    </dgm:pt>
    <dgm:pt modelId="{B0D34D04-6254-4B1F-B819-6B1BD4638E87}" type="pres">
      <dgm:prSet presAssocID="{C1A4CA06-033C-4F5B-A649-0B56B3BD7D78}" presName="rootComposite" presStyleCnt="0"/>
      <dgm:spPr/>
    </dgm:pt>
    <dgm:pt modelId="{9034D3C0-1517-4638-BBEB-50E7E65A545D}" type="pres">
      <dgm:prSet presAssocID="{C1A4CA06-033C-4F5B-A649-0B56B3BD7D78}" presName="rootText" presStyleLbl="node3" presStyleIdx="3" presStyleCnt="5" custScaleX="279346" custScaleY="302983" custLinFactY="-172901" custLinFactNeighborX="25400" custLinFactNeighborY="-200000">
        <dgm:presLayoutVars>
          <dgm:chPref val="3"/>
        </dgm:presLayoutVars>
      </dgm:prSet>
      <dgm:spPr/>
      <dgm:t>
        <a:bodyPr/>
        <a:lstStyle/>
        <a:p>
          <a:endParaRPr lang="es-CO"/>
        </a:p>
      </dgm:t>
    </dgm:pt>
    <dgm:pt modelId="{204659F2-E9AA-4129-B120-4308A312E8FA}" type="pres">
      <dgm:prSet presAssocID="{C1A4CA06-033C-4F5B-A649-0B56B3BD7D78}" presName="rootConnector" presStyleLbl="node3" presStyleIdx="3" presStyleCnt="5"/>
      <dgm:spPr/>
      <dgm:t>
        <a:bodyPr/>
        <a:lstStyle/>
        <a:p>
          <a:endParaRPr lang="es-CO"/>
        </a:p>
      </dgm:t>
    </dgm:pt>
    <dgm:pt modelId="{AA6DD1C2-2D7E-4AF7-9A7B-FE3EC825E9DB}" type="pres">
      <dgm:prSet presAssocID="{C1A4CA06-033C-4F5B-A649-0B56B3BD7D78}" presName="hierChild4" presStyleCnt="0"/>
      <dgm:spPr/>
    </dgm:pt>
    <dgm:pt modelId="{8218532F-A510-4580-9F8E-3CBEAF30FCA8}" type="pres">
      <dgm:prSet presAssocID="{C1A4CA06-033C-4F5B-A649-0B56B3BD7D78}" presName="hierChild5" presStyleCnt="0"/>
      <dgm:spPr/>
    </dgm:pt>
    <dgm:pt modelId="{751D0F41-8C0B-4890-88A1-ED5793DD23FA}" type="pres">
      <dgm:prSet presAssocID="{853D47D6-5B38-4B91-B78F-CC603D550934}" presName="Name37" presStyleLbl="parChTrans1D3" presStyleIdx="4" presStyleCnt="9" custSzX="467961" custSzY="6049064"/>
      <dgm:spPr/>
      <dgm:t>
        <a:bodyPr/>
        <a:lstStyle/>
        <a:p>
          <a:endParaRPr lang="es-CO"/>
        </a:p>
      </dgm:t>
    </dgm:pt>
    <dgm:pt modelId="{E649FD36-A33F-42FC-A93F-6C59F8D2C6AD}" type="pres">
      <dgm:prSet presAssocID="{1BA4D718-955C-4F75-B3ED-7655A568D238}" presName="hierRoot2" presStyleCnt="0">
        <dgm:presLayoutVars>
          <dgm:hierBranch val="init"/>
        </dgm:presLayoutVars>
      </dgm:prSet>
      <dgm:spPr/>
    </dgm:pt>
    <dgm:pt modelId="{0321BDAF-642A-4380-934F-B1B8DBEE673F}" type="pres">
      <dgm:prSet presAssocID="{1BA4D718-955C-4F75-B3ED-7655A568D238}" presName="rootComposite" presStyleCnt="0"/>
      <dgm:spPr/>
    </dgm:pt>
    <dgm:pt modelId="{28A2D5A4-85FC-4EE9-ADA8-0029C6507FC2}" type="pres">
      <dgm:prSet presAssocID="{1BA4D718-955C-4F75-B3ED-7655A568D238}" presName="rootText" presStyleLbl="node3" presStyleIdx="4" presStyleCnt="5" custScaleX="279346" custScaleY="302983" custLinFactY="-172901" custLinFactNeighborX="25400" custLinFactNeighborY="-200000">
        <dgm:presLayoutVars>
          <dgm:chPref val="3"/>
        </dgm:presLayoutVars>
      </dgm:prSet>
      <dgm:spPr/>
      <dgm:t>
        <a:bodyPr/>
        <a:lstStyle/>
        <a:p>
          <a:endParaRPr lang="es-CO"/>
        </a:p>
      </dgm:t>
    </dgm:pt>
    <dgm:pt modelId="{CFC393BC-EC2B-43C4-9523-8D27C8A1394D}" type="pres">
      <dgm:prSet presAssocID="{1BA4D718-955C-4F75-B3ED-7655A568D238}" presName="rootConnector" presStyleLbl="node3" presStyleIdx="4" presStyleCnt="5"/>
      <dgm:spPr/>
      <dgm:t>
        <a:bodyPr/>
        <a:lstStyle/>
        <a:p>
          <a:endParaRPr lang="es-CO"/>
        </a:p>
      </dgm:t>
    </dgm:pt>
    <dgm:pt modelId="{A53315E9-C532-491B-A56B-7B9CAA54C55C}" type="pres">
      <dgm:prSet presAssocID="{1BA4D718-955C-4F75-B3ED-7655A568D238}" presName="hierChild4" presStyleCnt="0"/>
      <dgm:spPr/>
    </dgm:pt>
    <dgm:pt modelId="{68466A16-94C7-4BBA-8690-2BD0EEC0A24B}" type="pres">
      <dgm:prSet presAssocID="{1BA4D718-955C-4F75-B3ED-7655A568D238}" presName="hierChild5" presStyleCnt="0"/>
      <dgm:spPr/>
    </dgm:pt>
    <dgm:pt modelId="{2E835016-2DA1-48F4-87E6-6E89BBDBC8A8}" type="pres">
      <dgm:prSet presAssocID="{2A695553-44E7-419D-AD0B-40C3F86A6556}" presName="hierChild5" presStyleCnt="0"/>
      <dgm:spPr/>
    </dgm:pt>
    <dgm:pt modelId="{F610E0CE-939A-45C1-BAFB-3D5FB5217F77}" type="pres">
      <dgm:prSet presAssocID="{22FAA4B2-BA78-42E9-A047-B72CAF6AAD76}" presName="hierChild3" presStyleCnt="0"/>
      <dgm:spPr/>
    </dgm:pt>
    <dgm:pt modelId="{8EC60E04-5E99-4A6C-8A9C-86BD6DC70E96}" type="pres">
      <dgm:prSet presAssocID="{0A8DEC2C-0C24-4CDA-83B4-1D05C8A4DF90}" presName="Name111" presStyleLbl="parChTrans1D2" presStyleIdx="1" presStyleCnt="2" custSzX="2209440" custSzY="682495"/>
      <dgm:spPr/>
      <dgm:t>
        <a:bodyPr/>
        <a:lstStyle/>
        <a:p>
          <a:endParaRPr lang="es-CO"/>
        </a:p>
      </dgm:t>
    </dgm:pt>
    <dgm:pt modelId="{92DED874-8DDB-431E-A16D-D836EB999BE8}" type="pres">
      <dgm:prSet presAssocID="{88A5A56F-63EC-4D7F-AA86-2B7CEF8BBF58}" presName="hierRoot3" presStyleCnt="0">
        <dgm:presLayoutVars>
          <dgm:hierBranch val="init"/>
        </dgm:presLayoutVars>
      </dgm:prSet>
      <dgm:spPr/>
    </dgm:pt>
    <dgm:pt modelId="{DB6A2669-4B5B-49DB-BE30-E43779C19F4D}" type="pres">
      <dgm:prSet presAssocID="{88A5A56F-63EC-4D7F-AA86-2B7CEF8BBF58}" presName="rootComposite3" presStyleCnt="0"/>
      <dgm:spPr/>
    </dgm:pt>
    <dgm:pt modelId="{6CCDDBE8-E0AA-41B4-8A1E-3B66328C66FF}" type="pres">
      <dgm:prSet presAssocID="{88A5A56F-63EC-4D7F-AA86-2B7CEF8BBF58}" presName="rootText3" presStyleLbl="asst0" presStyleIdx="0" presStyleCnt="5" custScaleX="279346" custScaleY="302983" custLinFactNeighborX="-90439" custLinFactNeighborY="-7009">
        <dgm:presLayoutVars>
          <dgm:chPref val="3"/>
        </dgm:presLayoutVars>
      </dgm:prSet>
      <dgm:spPr/>
      <dgm:t>
        <a:bodyPr/>
        <a:lstStyle/>
        <a:p>
          <a:endParaRPr lang="es-CO"/>
        </a:p>
      </dgm:t>
    </dgm:pt>
    <dgm:pt modelId="{1DB9EA50-AC09-46E4-983E-572A77915563}" type="pres">
      <dgm:prSet presAssocID="{88A5A56F-63EC-4D7F-AA86-2B7CEF8BBF58}" presName="rootConnector3" presStyleLbl="asst0" presStyleIdx="0" presStyleCnt="5"/>
      <dgm:spPr/>
      <dgm:t>
        <a:bodyPr/>
        <a:lstStyle/>
        <a:p>
          <a:endParaRPr lang="es-CO"/>
        </a:p>
      </dgm:t>
    </dgm:pt>
    <dgm:pt modelId="{70EE2304-E0A7-4B9C-9F48-689A2BB6507E}" type="pres">
      <dgm:prSet presAssocID="{88A5A56F-63EC-4D7F-AA86-2B7CEF8BBF58}" presName="hierChild6" presStyleCnt="0"/>
      <dgm:spPr/>
    </dgm:pt>
    <dgm:pt modelId="{73B3C0F0-F948-4B8F-9D2D-B9D5DCB50DFD}" type="pres">
      <dgm:prSet presAssocID="{88A5A56F-63EC-4D7F-AA86-2B7CEF8BBF58}" presName="hierChild7" presStyleCnt="0"/>
      <dgm:spPr/>
    </dgm:pt>
    <dgm:pt modelId="{9A6DC258-BACB-4D04-B457-2E04AC65B2FD}" type="pres">
      <dgm:prSet presAssocID="{ADADE96E-2826-49AB-AEA2-0E7D800127E2}" presName="Name111" presStyleLbl="parChTrans1D3" presStyleIdx="5" presStyleCnt="9" custSzX="680162" custSzY="1333647"/>
      <dgm:spPr/>
      <dgm:t>
        <a:bodyPr/>
        <a:lstStyle/>
        <a:p>
          <a:endParaRPr lang="es-CO"/>
        </a:p>
      </dgm:t>
    </dgm:pt>
    <dgm:pt modelId="{B172218A-903B-48C9-A5DE-6101E1E8B448}" type="pres">
      <dgm:prSet presAssocID="{5C2CF449-586F-429C-AF12-B8E092D4C017}" presName="hierRoot3" presStyleCnt="0">
        <dgm:presLayoutVars>
          <dgm:hierBranch val="init"/>
        </dgm:presLayoutVars>
      </dgm:prSet>
      <dgm:spPr/>
    </dgm:pt>
    <dgm:pt modelId="{3DBA443D-F4AB-4045-B932-3265A03B3FFA}" type="pres">
      <dgm:prSet presAssocID="{5C2CF449-586F-429C-AF12-B8E092D4C017}" presName="rootComposite3" presStyleCnt="0"/>
      <dgm:spPr/>
    </dgm:pt>
    <dgm:pt modelId="{13794BD2-F81B-4FD7-9794-11E23A07603B}" type="pres">
      <dgm:prSet presAssocID="{5C2CF449-586F-429C-AF12-B8E092D4C017}" presName="rootText3" presStyleLbl="asst0" presStyleIdx="1" presStyleCnt="5" custScaleX="279346" custScaleY="302983" custLinFactX="-34891" custLinFactNeighborX="-100000" custLinFactNeighborY="83673">
        <dgm:presLayoutVars>
          <dgm:chPref val="3"/>
        </dgm:presLayoutVars>
      </dgm:prSet>
      <dgm:spPr/>
      <dgm:t>
        <a:bodyPr/>
        <a:lstStyle/>
        <a:p>
          <a:endParaRPr lang="es-CO"/>
        </a:p>
      </dgm:t>
    </dgm:pt>
    <dgm:pt modelId="{F9F05D23-37C5-4902-84B9-216AA13656E5}" type="pres">
      <dgm:prSet presAssocID="{5C2CF449-586F-429C-AF12-B8E092D4C017}" presName="rootConnector3" presStyleLbl="asst0" presStyleIdx="1" presStyleCnt="5"/>
      <dgm:spPr/>
      <dgm:t>
        <a:bodyPr/>
        <a:lstStyle/>
        <a:p>
          <a:endParaRPr lang="es-CO"/>
        </a:p>
      </dgm:t>
    </dgm:pt>
    <dgm:pt modelId="{811FEC21-F4F2-4967-8B38-23609881041D}" type="pres">
      <dgm:prSet presAssocID="{5C2CF449-586F-429C-AF12-B8E092D4C017}" presName="hierChild6" presStyleCnt="0"/>
      <dgm:spPr/>
    </dgm:pt>
    <dgm:pt modelId="{DBBAD2D8-A848-422B-B5CD-A5CA395EADA4}" type="pres">
      <dgm:prSet presAssocID="{5C2CF449-586F-429C-AF12-B8E092D4C017}" presName="hierChild7" presStyleCnt="0"/>
      <dgm:spPr/>
    </dgm:pt>
    <dgm:pt modelId="{14D87DB8-6137-4C28-ABF0-620A85A22C44}" type="pres">
      <dgm:prSet presAssocID="{BF3BB1A5-F74A-4EA9-A0C4-F38D90794D1F}" presName="Name111" presStyleLbl="parChTrans1D3" presStyleIdx="6" presStyleCnt="9" custSzX="527858" custSzY="1333647"/>
      <dgm:spPr/>
      <dgm:t>
        <a:bodyPr/>
        <a:lstStyle/>
        <a:p>
          <a:endParaRPr lang="es-CO"/>
        </a:p>
      </dgm:t>
    </dgm:pt>
    <dgm:pt modelId="{5792379D-7315-46EB-9247-BB7702C8341F}" type="pres">
      <dgm:prSet presAssocID="{7BFB77C0-7F9D-458D-A0B7-CC0A9620B046}" presName="hierRoot3" presStyleCnt="0">
        <dgm:presLayoutVars>
          <dgm:hierBranch val="init"/>
        </dgm:presLayoutVars>
      </dgm:prSet>
      <dgm:spPr/>
    </dgm:pt>
    <dgm:pt modelId="{82083865-6957-4B05-96A9-694C15964A9B}" type="pres">
      <dgm:prSet presAssocID="{7BFB77C0-7F9D-458D-A0B7-CC0A9620B046}" presName="rootComposite3" presStyleCnt="0"/>
      <dgm:spPr/>
    </dgm:pt>
    <dgm:pt modelId="{40AB1C0D-8A0C-4658-BA32-93FF2DFB195A}" type="pres">
      <dgm:prSet presAssocID="{7BFB77C0-7F9D-458D-A0B7-CC0A9620B046}" presName="rootText3" presStyleLbl="asst0" presStyleIdx="2" presStyleCnt="5" custScaleX="279346" custScaleY="302983" custLinFactNeighborX="-58449" custLinFactNeighborY="83673">
        <dgm:presLayoutVars>
          <dgm:chPref val="3"/>
        </dgm:presLayoutVars>
      </dgm:prSet>
      <dgm:spPr/>
      <dgm:t>
        <a:bodyPr/>
        <a:lstStyle/>
        <a:p>
          <a:endParaRPr lang="es-CO"/>
        </a:p>
      </dgm:t>
    </dgm:pt>
    <dgm:pt modelId="{9FD4E6BE-BE39-43A9-9692-3396A3BBE6FF}" type="pres">
      <dgm:prSet presAssocID="{7BFB77C0-7F9D-458D-A0B7-CC0A9620B046}" presName="rootConnector3" presStyleLbl="asst0" presStyleIdx="2" presStyleCnt="5"/>
      <dgm:spPr/>
      <dgm:t>
        <a:bodyPr/>
        <a:lstStyle/>
        <a:p>
          <a:endParaRPr lang="es-CO"/>
        </a:p>
      </dgm:t>
    </dgm:pt>
    <dgm:pt modelId="{17CB2E95-9696-45DE-881B-12D6846306B2}" type="pres">
      <dgm:prSet presAssocID="{7BFB77C0-7F9D-458D-A0B7-CC0A9620B046}" presName="hierChild6" presStyleCnt="0"/>
      <dgm:spPr/>
    </dgm:pt>
    <dgm:pt modelId="{6D7AA176-C31D-480C-BCB1-2FAC6F25BDA1}" type="pres">
      <dgm:prSet presAssocID="{7BFB77C0-7F9D-458D-A0B7-CC0A9620B046}" presName="hierChild7" presStyleCnt="0"/>
      <dgm:spPr/>
    </dgm:pt>
    <dgm:pt modelId="{0AEF1118-7A7F-48A8-90A3-CC0F015794E3}" type="pres">
      <dgm:prSet presAssocID="{5DAA4BB5-A40A-4756-967C-306316C1E560}" presName="Name111" presStyleLbl="parChTrans1D3" presStyleIdx="7" presStyleCnt="9" custSzX="680162" custSzY="2630575"/>
      <dgm:spPr/>
      <dgm:t>
        <a:bodyPr/>
        <a:lstStyle/>
        <a:p>
          <a:endParaRPr lang="es-CO"/>
        </a:p>
      </dgm:t>
    </dgm:pt>
    <dgm:pt modelId="{C38FAFF8-C814-4DD1-81F9-08A671EA910F}" type="pres">
      <dgm:prSet presAssocID="{B68036B7-787B-4731-9DD8-E11C765C3B03}" presName="hierRoot3" presStyleCnt="0">
        <dgm:presLayoutVars>
          <dgm:hierBranch val="init"/>
        </dgm:presLayoutVars>
      </dgm:prSet>
      <dgm:spPr/>
    </dgm:pt>
    <dgm:pt modelId="{D28D6DA8-D335-4FF9-822D-64F3E9343DA6}" type="pres">
      <dgm:prSet presAssocID="{B68036B7-787B-4731-9DD8-E11C765C3B03}" presName="rootComposite3" presStyleCnt="0"/>
      <dgm:spPr/>
    </dgm:pt>
    <dgm:pt modelId="{C3D027F0-A24C-40C1-A245-240BD874126F}" type="pres">
      <dgm:prSet presAssocID="{B68036B7-787B-4731-9DD8-E11C765C3B03}" presName="rootText3" presStyleLbl="asst0" presStyleIdx="3" presStyleCnt="5" custScaleX="279346" custScaleY="302983" custLinFactX="-34891" custLinFactY="1567" custLinFactNeighborX="-100000" custLinFactNeighborY="100000">
        <dgm:presLayoutVars>
          <dgm:chPref val="3"/>
        </dgm:presLayoutVars>
      </dgm:prSet>
      <dgm:spPr/>
      <dgm:t>
        <a:bodyPr/>
        <a:lstStyle/>
        <a:p>
          <a:endParaRPr lang="es-CO"/>
        </a:p>
      </dgm:t>
    </dgm:pt>
    <dgm:pt modelId="{BE7733B8-699A-4D12-AD68-05E0FAD02DE9}" type="pres">
      <dgm:prSet presAssocID="{B68036B7-787B-4731-9DD8-E11C765C3B03}" presName="rootConnector3" presStyleLbl="asst0" presStyleIdx="3" presStyleCnt="5"/>
      <dgm:spPr/>
      <dgm:t>
        <a:bodyPr/>
        <a:lstStyle/>
        <a:p>
          <a:endParaRPr lang="es-CO"/>
        </a:p>
      </dgm:t>
    </dgm:pt>
    <dgm:pt modelId="{FCACDB43-730F-479C-869A-45E266ED2441}" type="pres">
      <dgm:prSet presAssocID="{B68036B7-787B-4731-9DD8-E11C765C3B03}" presName="hierChild6" presStyleCnt="0"/>
      <dgm:spPr/>
    </dgm:pt>
    <dgm:pt modelId="{5220708D-80E3-44C7-A63B-DBA48355BA55}" type="pres">
      <dgm:prSet presAssocID="{B68036B7-787B-4731-9DD8-E11C765C3B03}" presName="hierChild7" presStyleCnt="0"/>
      <dgm:spPr/>
    </dgm:pt>
    <dgm:pt modelId="{5BF0B4FC-60E9-47B5-9AE7-EEA5E97ABB0C}" type="pres">
      <dgm:prSet presAssocID="{DC5631F6-0192-4473-A5B2-DB2DB11C524C}" presName="Name111" presStyleLbl="parChTrans1D3" presStyleIdx="8" presStyleCnt="9" custSzX="527858" custSzY="2630575"/>
      <dgm:spPr/>
      <dgm:t>
        <a:bodyPr/>
        <a:lstStyle/>
        <a:p>
          <a:endParaRPr lang="es-CO"/>
        </a:p>
      </dgm:t>
    </dgm:pt>
    <dgm:pt modelId="{9276C7E1-E1A9-4A1B-9BEE-E33131B3D98E}" type="pres">
      <dgm:prSet presAssocID="{E94D0A55-56F9-4CF2-923B-1B66DEE32CFA}" presName="hierRoot3" presStyleCnt="0">
        <dgm:presLayoutVars>
          <dgm:hierBranch val="init"/>
        </dgm:presLayoutVars>
      </dgm:prSet>
      <dgm:spPr/>
    </dgm:pt>
    <dgm:pt modelId="{51DB0253-F7D7-4B0B-BA32-214BD8DF1FC5}" type="pres">
      <dgm:prSet presAssocID="{E94D0A55-56F9-4CF2-923B-1B66DEE32CFA}" presName="rootComposite3" presStyleCnt="0"/>
      <dgm:spPr/>
    </dgm:pt>
    <dgm:pt modelId="{EB8EACAF-FF27-49BA-BF2F-EF4BFE863C6D}" type="pres">
      <dgm:prSet presAssocID="{E94D0A55-56F9-4CF2-923B-1B66DEE32CFA}" presName="rootText3" presStyleLbl="asst0" presStyleIdx="4" presStyleCnt="5" custScaleX="279346" custScaleY="302983" custLinFactY="1567" custLinFactNeighborX="-58449" custLinFactNeighborY="100000">
        <dgm:presLayoutVars>
          <dgm:chPref val="3"/>
        </dgm:presLayoutVars>
      </dgm:prSet>
      <dgm:spPr/>
      <dgm:t>
        <a:bodyPr/>
        <a:lstStyle/>
        <a:p>
          <a:endParaRPr lang="es-CO"/>
        </a:p>
      </dgm:t>
    </dgm:pt>
    <dgm:pt modelId="{171E9039-3200-4F6B-B44F-4E35D2D5335F}" type="pres">
      <dgm:prSet presAssocID="{E94D0A55-56F9-4CF2-923B-1B66DEE32CFA}" presName="rootConnector3" presStyleLbl="asst0" presStyleIdx="4" presStyleCnt="5"/>
      <dgm:spPr/>
      <dgm:t>
        <a:bodyPr/>
        <a:lstStyle/>
        <a:p>
          <a:endParaRPr lang="es-CO"/>
        </a:p>
      </dgm:t>
    </dgm:pt>
    <dgm:pt modelId="{53227290-112E-4E79-A60B-7C6FC58E1EB6}" type="pres">
      <dgm:prSet presAssocID="{E94D0A55-56F9-4CF2-923B-1B66DEE32CFA}" presName="hierChild6" presStyleCnt="0"/>
      <dgm:spPr/>
    </dgm:pt>
    <dgm:pt modelId="{63E177AE-8B57-4C34-A80F-B37E8BFA72A9}" type="pres">
      <dgm:prSet presAssocID="{E94D0A55-56F9-4CF2-923B-1B66DEE32CFA}" presName="hierChild7" presStyleCnt="0"/>
      <dgm:spPr/>
    </dgm:pt>
  </dgm:ptLst>
  <dgm:cxnLst>
    <dgm:cxn modelId="{0EABCBC5-0C25-46CE-96F9-E50A4179CA5F}" type="presOf" srcId="{DC5631F6-0192-4473-A5B2-DB2DB11C524C}" destId="{5BF0B4FC-60E9-47B5-9AE7-EEA5E97ABB0C}" srcOrd="0" destOrd="0" presId="urn:microsoft.com/office/officeart/2005/8/layout/orgChart1"/>
    <dgm:cxn modelId="{4AA4F8B1-E145-484F-BC78-532E81B824CF}" type="presOf" srcId="{D3DFC29E-8E4E-4BC8-AFB8-51D8A93B571A}" destId="{2A8A0E2E-B943-4E5E-98A9-C51D7415D58F}" srcOrd="1" destOrd="0" presId="urn:microsoft.com/office/officeart/2005/8/layout/orgChart1"/>
    <dgm:cxn modelId="{F06EFF45-548B-4371-990E-87EF226F8FBC}" type="presOf" srcId="{C1A4CA06-033C-4F5B-A649-0B56B3BD7D78}" destId="{9034D3C0-1517-4638-BBEB-50E7E65A545D}" srcOrd="0" destOrd="0" presId="urn:microsoft.com/office/officeart/2005/8/layout/orgChart1"/>
    <dgm:cxn modelId="{C9894EF7-836B-4BC9-97EF-4E3E61DEA936}" type="presOf" srcId="{C8C288F4-4F1A-41AD-B07F-73313BD74FD9}" destId="{9A430A64-4E9C-4121-A97C-BF668226FD9E}" srcOrd="0" destOrd="0" presId="urn:microsoft.com/office/officeart/2005/8/layout/orgChart1"/>
    <dgm:cxn modelId="{A956B7F5-6486-4715-B559-199A8F613E15}" srcId="{1B04EAE4-146E-49A9-A3E9-98E293BC58B9}" destId="{22FAA4B2-BA78-42E9-A047-B72CAF6AAD76}" srcOrd="0" destOrd="0" parTransId="{38284662-49C6-4FFB-8CA9-6AEC7CD25426}" sibTransId="{D2AFCAB3-3097-4893-B27B-6B916C18148A}"/>
    <dgm:cxn modelId="{D1C50164-4D64-42B1-ADEE-C1865CE27A83}" type="presOf" srcId="{C8C288F4-4F1A-41AD-B07F-73313BD74FD9}" destId="{24FE0B6F-125C-4BFD-9196-52D94F3A31C8}" srcOrd="1" destOrd="0" presId="urn:microsoft.com/office/officeart/2005/8/layout/orgChart1"/>
    <dgm:cxn modelId="{21942DE2-AB34-4B88-9D80-A9AE8142334D}" type="presOf" srcId="{7BFB77C0-7F9D-458D-A0B7-CC0A9620B046}" destId="{9FD4E6BE-BE39-43A9-9692-3396A3BBE6FF}" srcOrd="1" destOrd="0" presId="urn:microsoft.com/office/officeart/2005/8/layout/orgChart1"/>
    <dgm:cxn modelId="{1DDB22FB-0331-4635-8B27-77A1625D6BB5}" srcId="{2A695553-44E7-419D-AD0B-40C3F86A6556}" destId="{27395342-9591-4E17-B448-3D6A88DC7F14}" srcOrd="1" destOrd="0" parTransId="{3C3B2E61-EE19-4078-9A7F-0AEEE609E13E}" sibTransId="{DE557F4F-25F1-473D-9792-095ED1DC488F}"/>
    <dgm:cxn modelId="{3EA622C8-588D-4736-97A6-D912D4891A8D}" type="presOf" srcId="{D3DFC29E-8E4E-4BC8-AFB8-51D8A93B571A}" destId="{B1B0DF5E-A97B-4796-AEE8-75B8017E1293}" srcOrd="0" destOrd="0" presId="urn:microsoft.com/office/officeart/2005/8/layout/orgChart1"/>
    <dgm:cxn modelId="{9D870F6F-262A-44D7-B952-FB15FC97B74F}" type="presOf" srcId="{ADADE96E-2826-49AB-AEA2-0E7D800127E2}" destId="{9A6DC258-BACB-4D04-B457-2E04AC65B2FD}" srcOrd="0" destOrd="0" presId="urn:microsoft.com/office/officeart/2005/8/layout/orgChart1"/>
    <dgm:cxn modelId="{A4ACF751-2B1D-4A06-A30C-824E1592A00F}" type="presOf" srcId="{88A5A56F-63EC-4D7F-AA86-2B7CEF8BBF58}" destId="{6CCDDBE8-E0AA-41B4-8A1E-3B66328C66FF}" srcOrd="0" destOrd="0" presId="urn:microsoft.com/office/officeart/2005/8/layout/orgChart1"/>
    <dgm:cxn modelId="{8E443C20-913D-4A2A-86D4-6A9F7DAFA3FA}" type="presOf" srcId="{6208B0FD-AF1B-4A15-AE19-5EF5DC8C2928}" destId="{7490854C-00E7-4047-95E8-702BF8651153}" srcOrd="0" destOrd="0" presId="urn:microsoft.com/office/officeart/2005/8/layout/orgChart1"/>
    <dgm:cxn modelId="{DC5584D8-4A05-45F8-A963-B67E4907F3AB}" srcId="{22FAA4B2-BA78-42E9-A047-B72CAF6AAD76}" destId="{2A695553-44E7-419D-AD0B-40C3F86A6556}" srcOrd="1" destOrd="0" parTransId="{6208B0FD-AF1B-4A15-AE19-5EF5DC8C2928}" sibTransId="{AE168C06-3E10-4BB4-BEA1-C2C0D0F25C36}"/>
    <dgm:cxn modelId="{EC3799A8-D96E-4C96-9471-DDF3545C17D2}" type="presOf" srcId="{B68036B7-787B-4731-9DD8-E11C765C3B03}" destId="{C3D027F0-A24C-40C1-A245-240BD874126F}" srcOrd="0" destOrd="0" presId="urn:microsoft.com/office/officeart/2005/8/layout/orgChart1"/>
    <dgm:cxn modelId="{88AE849A-B2C6-4011-8BE0-4EB8870AE4C8}" srcId="{2A695553-44E7-419D-AD0B-40C3F86A6556}" destId="{C8C288F4-4F1A-41AD-B07F-73313BD74FD9}" srcOrd="0" destOrd="0" parTransId="{4F0F6463-ADAD-497D-9FD3-4AECDF54655E}" sibTransId="{5DD33A59-FE45-4886-8FD9-28627BB3E758}"/>
    <dgm:cxn modelId="{57880FAB-01A5-4A3B-8B92-E55A0CC453A2}" type="presOf" srcId="{5EB24AC7-1526-4D96-9DA3-011136BA07FA}" destId="{C4581B5B-E1D2-4DC9-82FF-10C1FD17B3E1}" srcOrd="0" destOrd="0" presId="urn:microsoft.com/office/officeart/2005/8/layout/orgChart1"/>
    <dgm:cxn modelId="{BD9243E4-F8DA-41AA-A436-C2AEDBF0CC07}" srcId="{88A5A56F-63EC-4D7F-AA86-2B7CEF8BBF58}" destId="{7BFB77C0-7F9D-458D-A0B7-CC0A9620B046}" srcOrd="1" destOrd="0" parTransId="{BF3BB1A5-F74A-4EA9-A0C4-F38D90794D1F}" sibTransId="{B488CC4C-3A31-4894-BA8E-F116DE7E2172}"/>
    <dgm:cxn modelId="{30FE5A74-BD76-4DEA-84EE-3A664A6709AA}" type="presOf" srcId="{1BA4D718-955C-4F75-B3ED-7655A568D238}" destId="{CFC393BC-EC2B-43C4-9523-8D27C8A1394D}" srcOrd="1" destOrd="0" presId="urn:microsoft.com/office/officeart/2005/8/layout/orgChart1"/>
    <dgm:cxn modelId="{9C86B8BB-F3CB-490F-A823-15B357CFBA00}" type="presOf" srcId="{88A5A56F-63EC-4D7F-AA86-2B7CEF8BBF58}" destId="{1DB9EA50-AC09-46E4-983E-572A77915563}" srcOrd="1" destOrd="0" presId="urn:microsoft.com/office/officeart/2005/8/layout/orgChart1"/>
    <dgm:cxn modelId="{207682D6-E702-49E3-B589-AA366720BF38}" type="presOf" srcId="{B68036B7-787B-4731-9DD8-E11C765C3B03}" destId="{BE7733B8-699A-4D12-AD68-05E0FAD02DE9}" srcOrd="1" destOrd="0" presId="urn:microsoft.com/office/officeart/2005/8/layout/orgChart1"/>
    <dgm:cxn modelId="{102E7916-1679-4BCC-BDA2-D150EC72D22A}" type="presOf" srcId="{853D47D6-5B38-4B91-B78F-CC603D550934}" destId="{751D0F41-8C0B-4890-88A1-ED5793DD23FA}" srcOrd="0" destOrd="0" presId="urn:microsoft.com/office/officeart/2005/8/layout/orgChart1"/>
    <dgm:cxn modelId="{8E19A0A5-BDF7-4AA3-9E24-A634183605F8}" type="presOf" srcId="{22FAA4B2-BA78-42E9-A047-B72CAF6AAD76}" destId="{1F25669B-FCA0-470D-B15C-8F3257508858}" srcOrd="0" destOrd="0" presId="urn:microsoft.com/office/officeart/2005/8/layout/orgChart1"/>
    <dgm:cxn modelId="{C73925D0-62AD-4490-9D91-9AB88DC473BE}" type="presOf" srcId="{3C3B2E61-EE19-4078-9A7F-0AEEE609E13E}" destId="{8EBA0984-EAF9-47D7-B52A-2556EA5AFDA9}" srcOrd="0" destOrd="0" presId="urn:microsoft.com/office/officeart/2005/8/layout/orgChart1"/>
    <dgm:cxn modelId="{3D3155EB-2F62-44C5-BFA1-F9A0FE9F098E}" srcId="{88A5A56F-63EC-4D7F-AA86-2B7CEF8BBF58}" destId="{E94D0A55-56F9-4CF2-923B-1B66DEE32CFA}" srcOrd="3" destOrd="0" parTransId="{DC5631F6-0192-4473-A5B2-DB2DB11C524C}" sibTransId="{BC9082A1-189F-4B04-AD66-705E31BB2072}"/>
    <dgm:cxn modelId="{15FE8398-D5DA-4A65-80AC-0A86E66E46CA}" type="presOf" srcId="{E94D0A55-56F9-4CF2-923B-1B66DEE32CFA}" destId="{EB8EACAF-FF27-49BA-BF2F-EF4BFE863C6D}" srcOrd="0" destOrd="0" presId="urn:microsoft.com/office/officeart/2005/8/layout/orgChart1"/>
    <dgm:cxn modelId="{6177A597-650F-4873-A9FA-89C3E718C10A}" type="presOf" srcId="{5C2CF449-586F-429C-AF12-B8E092D4C017}" destId="{F9F05D23-37C5-4902-84B9-216AA13656E5}" srcOrd="1" destOrd="0" presId="urn:microsoft.com/office/officeart/2005/8/layout/orgChart1"/>
    <dgm:cxn modelId="{8A3A0012-9908-4C6D-9D5E-C2D40DD48C4F}" type="presOf" srcId="{0A8DEC2C-0C24-4CDA-83B4-1D05C8A4DF90}" destId="{8EC60E04-5E99-4A6C-8A9C-86BD6DC70E96}" srcOrd="0" destOrd="0" presId="urn:microsoft.com/office/officeart/2005/8/layout/orgChart1"/>
    <dgm:cxn modelId="{0E6BA861-DD4B-41ED-BFE1-21002105504C}" srcId="{88A5A56F-63EC-4D7F-AA86-2B7CEF8BBF58}" destId="{5C2CF449-586F-429C-AF12-B8E092D4C017}" srcOrd="0" destOrd="0" parTransId="{ADADE96E-2826-49AB-AEA2-0E7D800127E2}" sibTransId="{AF92EFD5-1F69-4621-8C5A-39EEA3CDB031}"/>
    <dgm:cxn modelId="{DB7E0A61-6F4D-441C-8F52-007B9AF1F962}" srcId="{22FAA4B2-BA78-42E9-A047-B72CAF6AAD76}" destId="{88A5A56F-63EC-4D7F-AA86-2B7CEF8BBF58}" srcOrd="0" destOrd="0" parTransId="{0A8DEC2C-0C24-4CDA-83B4-1D05C8A4DF90}" sibTransId="{458E13E5-A12D-4CB7-BBBD-511E15B7DE08}"/>
    <dgm:cxn modelId="{EC631333-EF4A-482F-8E4A-2D1F8467A599}" type="presOf" srcId="{E94D0A55-56F9-4CF2-923B-1B66DEE32CFA}" destId="{171E9039-3200-4F6B-B44F-4E35D2D5335F}" srcOrd="1" destOrd="0" presId="urn:microsoft.com/office/officeart/2005/8/layout/orgChart1"/>
    <dgm:cxn modelId="{02969147-2393-43ED-AE22-3286276C9F99}" type="presOf" srcId="{5DAA4BB5-A40A-4756-967C-306316C1E560}" destId="{0AEF1118-7A7F-48A8-90A3-CC0F015794E3}" srcOrd="0" destOrd="0" presId="urn:microsoft.com/office/officeart/2005/8/layout/orgChart1"/>
    <dgm:cxn modelId="{AD3E0468-5C2B-4F0F-A594-8255C2645AF8}" srcId="{2A695553-44E7-419D-AD0B-40C3F86A6556}" destId="{1BA4D718-955C-4F75-B3ED-7655A568D238}" srcOrd="4" destOrd="0" parTransId="{853D47D6-5B38-4B91-B78F-CC603D550934}" sibTransId="{9D14352D-326B-4FEB-ABDC-0CDC760BCA8C}"/>
    <dgm:cxn modelId="{C603BA1F-1FDB-4DD7-B0F3-824DBEAB6959}" type="presOf" srcId="{27395342-9591-4E17-B448-3D6A88DC7F14}" destId="{FE562CBB-E618-4E3F-A9E7-2010BBD88702}" srcOrd="0" destOrd="0" presId="urn:microsoft.com/office/officeart/2005/8/layout/orgChart1"/>
    <dgm:cxn modelId="{51D2329D-E3EA-4702-B608-95189C77AC8B}" type="presOf" srcId="{27395342-9591-4E17-B448-3D6A88DC7F14}" destId="{D65E5AB1-5758-4AFD-AF0E-6AFE17B2C104}" srcOrd="1" destOrd="0" presId="urn:microsoft.com/office/officeart/2005/8/layout/orgChart1"/>
    <dgm:cxn modelId="{C13D1D1D-36AA-4974-9162-607C10EDCC2F}" type="presOf" srcId="{5C2CF449-586F-429C-AF12-B8E092D4C017}" destId="{13794BD2-F81B-4FD7-9794-11E23A07603B}" srcOrd="0" destOrd="0" presId="urn:microsoft.com/office/officeart/2005/8/layout/orgChart1"/>
    <dgm:cxn modelId="{57720849-B818-4FB5-A8FC-F4F663F27BE1}" srcId="{2A695553-44E7-419D-AD0B-40C3F86A6556}" destId="{C1A4CA06-033C-4F5B-A649-0B56B3BD7D78}" srcOrd="3" destOrd="0" parTransId="{C42A7C62-7A1F-4F2B-AA04-BD4D2FCF3879}" sibTransId="{7A06072A-3522-4576-A3E6-F3840F69FF0C}"/>
    <dgm:cxn modelId="{AEE6CF2A-3350-40CF-8961-D2C01D5EB919}" type="presOf" srcId="{1B04EAE4-146E-49A9-A3E9-98E293BC58B9}" destId="{F24E5942-E16C-4BC8-8F4D-2155294A6FCF}" srcOrd="0" destOrd="0" presId="urn:microsoft.com/office/officeart/2005/8/layout/orgChart1"/>
    <dgm:cxn modelId="{D834E4FA-6072-403C-8C62-6CFDAEF6570B}" type="presOf" srcId="{4F0F6463-ADAD-497D-9FD3-4AECDF54655E}" destId="{7D7DF00D-F532-456A-834F-67B10547E9C9}" srcOrd="0" destOrd="0" presId="urn:microsoft.com/office/officeart/2005/8/layout/orgChart1"/>
    <dgm:cxn modelId="{7EB4F330-142A-4BC0-B5A1-0CB5D23DB900}" type="presOf" srcId="{2A695553-44E7-419D-AD0B-40C3F86A6556}" destId="{D87C72DE-DC92-49C6-888E-947737428933}" srcOrd="1" destOrd="0" presId="urn:microsoft.com/office/officeart/2005/8/layout/orgChart1"/>
    <dgm:cxn modelId="{3EEEA4EB-2539-4326-A7D1-CD727B2D8736}" type="presOf" srcId="{1BA4D718-955C-4F75-B3ED-7655A568D238}" destId="{28A2D5A4-85FC-4EE9-ADA8-0029C6507FC2}" srcOrd="0" destOrd="0" presId="urn:microsoft.com/office/officeart/2005/8/layout/orgChart1"/>
    <dgm:cxn modelId="{8D76D17A-3C0F-45E2-9E8B-BE3B8A2C52DC}" type="presOf" srcId="{7BFB77C0-7F9D-458D-A0B7-CC0A9620B046}" destId="{40AB1C0D-8A0C-4658-BA32-93FF2DFB195A}" srcOrd="0" destOrd="0" presId="urn:microsoft.com/office/officeart/2005/8/layout/orgChart1"/>
    <dgm:cxn modelId="{8417DEAA-E074-4EB8-AEB3-7B2774ADDD9E}" type="presOf" srcId="{BF3BB1A5-F74A-4EA9-A0C4-F38D90794D1F}" destId="{14D87DB8-6137-4C28-ABF0-620A85A22C44}" srcOrd="0" destOrd="0" presId="urn:microsoft.com/office/officeart/2005/8/layout/orgChart1"/>
    <dgm:cxn modelId="{DC6A7F57-D134-4FF6-BAA6-A8D75ABC4178}" type="presOf" srcId="{22FAA4B2-BA78-42E9-A047-B72CAF6AAD76}" destId="{5B1CE59B-2C50-4A99-A58B-B4FCA7751395}" srcOrd="1" destOrd="0" presId="urn:microsoft.com/office/officeart/2005/8/layout/orgChart1"/>
    <dgm:cxn modelId="{A0FE377A-044A-417F-9CE3-31EDE6A78165}" type="presOf" srcId="{C1A4CA06-033C-4F5B-A649-0B56B3BD7D78}" destId="{204659F2-E9AA-4129-B120-4308A312E8FA}" srcOrd="1" destOrd="0" presId="urn:microsoft.com/office/officeart/2005/8/layout/orgChart1"/>
    <dgm:cxn modelId="{97CE232F-E438-4B8A-9638-E67F50604367}" type="presOf" srcId="{C42A7C62-7A1F-4F2B-AA04-BD4D2FCF3879}" destId="{E04DE033-C0F5-4407-BBA2-DE1941A636A4}" srcOrd="0" destOrd="0" presId="urn:microsoft.com/office/officeart/2005/8/layout/orgChart1"/>
    <dgm:cxn modelId="{B9C8A335-5119-4A0F-9424-072B4E64DC26}" srcId="{88A5A56F-63EC-4D7F-AA86-2B7CEF8BBF58}" destId="{B68036B7-787B-4731-9DD8-E11C765C3B03}" srcOrd="2" destOrd="0" parTransId="{5DAA4BB5-A40A-4756-967C-306316C1E560}" sibTransId="{5F30D8CF-23F3-44DD-99A3-487CEC656598}"/>
    <dgm:cxn modelId="{5D2C55AC-76EA-4C4D-858C-412E3C89BFD1}" type="presOf" srcId="{2A695553-44E7-419D-AD0B-40C3F86A6556}" destId="{BBC45949-ECAD-4E5A-B92E-2DA0C3CB218F}" srcOrd="0" destOrd="0" presId="urn:microsoft.com/office/officeart/2005/8/layout/orgChart1"/>
    <dgm:cxn modelId="{90102A5C-9C26-4AE4-A6D4-AE6EA6697E46}" srcId="{2A695553-44E7-419D-AD0B-40C3F86A6556}" destId="{D3DFC29E-8E4E-4BC8-AFB8-51D8A93B571A}" srcOrd="2" destOrd="0" parTransId="{5EB24AC7-1526-4D96-9DA3-011136BA07FA}" sibTransId="{3685C300-0313-42F9-8902-455316C13908}"/>
    <dgm:cxn modelId="{F40CE710-187E-4AFF-BA74-B013C892A107}" type="presParOf" srcId="{F24E5942-E16C-4BC8-8F4D-2155294A6FCF}" destId="{7C242BBA-016F-4224-A6C4-8369E389D4C7}" srcOrd="0" destOrd="0" presId="urn:microsoft.com/office/officeart/2005/8/layout/orgChart1"/>
    <dgm:cxn modelId="{C9AD1BF6-E8B6-4C56-B1C5-BD106B0CE780}" type="presParOf" srcId="{7C242BBA-016F-4224-A6C4-8369E389D4C7}" destId="{C1455FE3-A91F-450D-9C90-65DE1CD7CC0F}" srcOrd="0" destOrd="0" presId="urn:microsoft.com/office/officeart/2005/8/layout/orgChart1"/>
    <dgm:cxn modelId="{67F6EFE3-8946-4E42-98EC-3BE8E6C1905E}" type="presParOf" srcId="{C1455FE3-A91F-450D-9C90-65DE1CD7CC0F}" destId="{1F25669B-FCA0-470D-B15C-8F3257508858}" srcOrd="0" destOrd="0" presId="urn:microsoft.com/office/officeart/2005/8/layout/orgChart1"/>
    <dgm:cxn modelId="{1C5FC11A-0A5F-4315-8329-D7950C9F62F0}" type="presParOf" srcId="{C1455FE3-A91F-450D-9C90-65DE1CD7CC0F}" destId="{5B1CE59B-2C50-4A99-A58B-B4FCA7751395}" srcOrd="1" destOrd="0" presId="urn:microsoft.com/office/officeart/2005/8/layout/orgChart1"/>
    <dgm:cxn modelId="{22CCE051-6F7C-4F09-9EFE-2AEF64CD5FA3}" type="presParOf" srcId="{7C242BBA-016F-4224-A6C4-8369E389D4C7}" destId="{EC4FE95C-5CEA-4437-8ED6-7CC8967DDA98}" srcOrd="1" destOrd="0" presId="urn:microsoft.com/office/officeart/2005/8/layout/orgChart1"/>
    <dgm:cxn modelId="{7BC73510-B792-4DE0-90D6-757381135D77}" type="presParOf" srcId="{EC4FE95C-5CEA-4437-8ED6-7CC8967DDA98}" destId="{7490854C-00E7-4047-95E8-702BF8651153}" srcOrd="0" destOrd="0" presId="urn:microsoft.com/office/officeart/2005/8/layout/orgChart1"/>
    <dgm:cxn modelId="{E9184728-B29D-4178-997E-34D2ABB6AF84}" type="presParOf" srcId="{EC4FE95C-5CEA-4437-8ED6-7CC8967DDA98}" destId="{2EA1717B-9637-4626-9CE0-58052BCCF772}" srcOrd="1" destOrd="0" presId="urn:microsoft.com/office/officeart/2005/8/layout/orgChart1"/>
    <dgm:cxn modelId="{E5BFCAAE-8302-4CED-A6E1-A2D2A2E617B1}" type="presParOf" srcId="{2EA1717B-9637-4626-9CE0-58052BCCF772}" destId="{562B3B60-1BE3-4878-AE4A-7301C7F3317B}" srcOrd="0" destOrd="0" presId="urn:microsoft.com/office/officeart/2005/8/layout/orgChart1"/>
    <dgm:cxn modelId="{8211490A-93A9-49AE-8A0F-8CE1ABB00033}" type="presParOf" srcId="{562B3B60-1BE3-4878-AE4A-7301C7F3317B}" destId="{BBC45949-ECAD-4E5A-B92E-2DA0C3CB218F}" srcOrd="0" destOrd="0" presId="urn:microsoft.com/office/officeart/2005/8/layout/orgChart1"/>
    <dgm:cxn modelId="{4C1F50A9-CD7B-466B-A674-C4E18983D745}" type="presParOf" srcId="{562B3B60-1BE3-4878-AE4A-7301C7F3317B}" destId="{D87C72DE-DC92-49C6-888E-947737428933}" srcOrd="1" destOrd="0" presId="urn:microsoft.com/office/officeart/2005/8/layout/orgChart1"/>
    <dgm:cxn modelId="{4A8C82F5-CE4E-4886-A83F-9811E39DBFBD}" type="presParOf" srcId="{2EA1717B-9637-4626-9CE0-58052BCCF772}" destId="{04146133-1001-4AAE-831B-316EE390EEA2}" srcOrd="1" destOrd="0" presId="urn:microsoft.com/office/officeart/2005/8/layout/orgChart1"/>
    <dgm:cxn modelId="{735F757C-E728-4125-9B5D-74AA24943CA7}" type="presParOf" srcId="{04146133-1001-4AAE-831B-316EE390EEA2}" destId="{7D7DF00D-F532-456A-834F-67B10547E9C9}" srcOrd="0" destOrd="0" presId="urn:microsoft.com/office/officeart/2005/8/layout/orgChart1"/>
    <dgm:cxn modelId="{993E5762-F19C-4F19-9797-3EEE2307D7EE}" type="presParOf" srcId="{04146133-1001-4AAE-831B-316EE390EEA2}" destId="{FC276320-2A25-41E7-A104-3CE07248865F}" srcOrd="1" destOrd="0" presId="urn:microsoft.com/office/officeart/2005/8/layout/orgChart1"/>
    <dgm:cxn modelId="{B301BB9E-6ED9-4795-A422-367E26FFE95F}" type="presParOf" srcId="{FC276320-2A25-41E7-A104-3CE07248865F}" destId="{17C91B9B-89FB-400B-93E1-15CA81DDEB69}" srcOrd="0" destOrd="0" presId="urn:microsoft.com/office/officeart/2005/8/layout/orgChart1"/>
    <dgm:cxn modelId="{DE2A3411-ACA7-4FAD-9EEC-76A8C3EC3DED}" type="presParOf" srcId="{17C91B9B-89FB-400B-93E1-15CA81DDEB69}" destId="{9A430A64-4E9C-4121-A97C-BF668226FD9E}" srcOrd="0" destOrd="0" presId="urn:microsoft.com/office/officeart/2005/8/layout/orgChart1"/>
    <dgm:cxn modelId="{A455C074-3BB9-45E5-B131-DD805380CFA8}" type="presParOf" srcId="{17C91B9B-89FB-400B-93E1-15CA81DDEB69}" destId="{24FE0B6F-125C-4BFD-9196-52D94F3A31C8}" srcOrd="1" destOrd="0" presId="urn:microsoft.com/office/officeart/2005/8/layout/orgChart1"/>
    <dgm:cxn modelId="{1B838BEC-0DF5-43A2-B0FB-748676B66D2A}" type="presParOf" srcId="{FC276320-2A25-41E7-A104-3CE07248865F}" destId="{105C685A-1B3F-4FFB-83A3-D0D599E7005C}" srcOrd="1" destOrd="0" presId="urn:microsoft.com/office/officeart/2005/8/layout/orgChart1"/>
    <dgm:cxn modelId="{5330A742-F55A-4D02-9404-C8C87E710BFC}" type="presParOf" srcId="{FC276320-2A25-41E7-A104-3CE07248865F}" destId="{6590A19D-CF71-45CD-AAB9-692E6CC91A9A}" srcOrd="2" destOrd="0" presId="urn:microsoft.com/office/officeart/2005/8/layout/orgChart1"/>
    <dgm:cxn modelId="{44A9C986-E7BF-4B85-ADB0-D1706A349D31}" type="presParOf" srcId="{04146133-1001-4AAE-831B-316EE390EEA2}" destId="{8EBA0984-EAF9-47D7-B52A-2556EA5AFDA9}" srcOrd="2" destOrd="0" presId="urn:microsoft.com/office/officeart/2005/8/layout/orgChart1"/>
    <dgm:cxn modelId="{5EE7323F-226A-468A-B9F1-A3B494FB3202}" type="presParOf" srcId="{04146133-1001-4AAE-831B-316EE390EEA2}" destId="{6BB268C0-F9F7-4AE6-94DC-0A80AB7F3B30}" srcOrd="3" destOrd="0" presId="urn:microsoft.com/office/officeart/2005/8/layout/orgChart1"/>
    <dgm:cxn modelId="{AA7C2F7A-8FFB-4794-B8DE-989E392D46FB}" type="presParOf" srcId="{6BB268C0-F9F7-4AE6-94DC-0A80AB7F3B30}" destId="{EFAC14D3-6F13-44B5-ACCA-F0268364E58A}" srcOrd="0" destOrd="0" presId="urn:microsoft.com/office/officeart/2005/8/layout/orgChart1"/>
    <dgm:cxn modelId="{70F066D8-9AF1-4E0B-9AC3-3C229A7985E0}" type="presParOf" srcId="{EFAC14D3-6F13-44B5-ACCA-F0268364E58A}" destId="{FE562CBB-E618-4E3F-A9E7-2010BBD88702}" srcOrd="0" destOrd="0" presId="urn:microsoft.com/office/officeart/2005/8/layout/orgChart1"/>
    <dgm:cxn modelId="{E836D2BF-3724-4823-8E0E-3EEEC2886CDA}" type="presParOf" srcId="{EFAC14D3-6F13-44B5-ACCA-F0268364E58A}" destId="{D65E5AB1-5758-4AFD-AF0E-6AFE17B2C104}" srcOrd="1" destOrd="0" presId="urn:microsoft.com/office/officeart/2005/8/layout/orgChart1"/>
    <dgm:cxn modelId="{AE90BAD1-0C6C-4890-A5FB-095ED009718D}" type="presParOf" srcId="{6BB268C0-F9F7-4AE6-94DC-0A80AB7F3B30}" destId="{87DB36F1-5EC3-420D-9B96-7A9C69E056D5}" srcOrd="1" destOrd="0" presId="urn:microsoft.com/office/officeart/2005/8/layout/orgChart1"/>
    <dgm:cxn modelId="{2C52556A-E9F7-42D4-8C34-158456E6FE1E}" type="presParOf" srcId="{6BB268C0-F9F7-4AE6-94DC-0A80AB7F3B30}" destId="{DB5C83FB-E67C-4857-9C80-EB027CFF6870}" srcOrd="2" destOrd="0" presId="urn:microsoft.com/office/officeart/2005/8/layout/orgChart1"/>
    <dgm:cxn modelId="{C8BB7868-47B8-4B6A-9896-4BBAA6246794}" type="presParOf" srcId="{04146133-1001-4AAE-831B-316EE390EEA2}" destId="{C4581B5B-E1D2-4DC9-82FF-10C1FD17B3E1}" srcOrd="4" destOrd="0" presId="urn:microsoft.com/office/officeart/2005/8/layout/orgChart1"/>
    <dgm:cxn modelId="{766EA4AF-282A-465C-B108-9774797D2036}" type="presParOf" srcId="{04146133-1001-4AAE-831B-316EE390EEA2}" destId="{F070907D-81E5-4746-99AC-7801EB504CA5}" srcOrd="5" destOrd="0" presId="urn:microsoft.com/office/officeart/2005/8/layout/orgChart1"/>
    <dgm:cxn modelId="{0546E1EC-8B6D-4202-A6CD-8D9BBFB77227}" type="presParOf" srcId="{F070907D-81E5-4746-99AC-7801EB504CA5}" destId="{4D9CF0C7-F8F7-450F-9CA6-67962AABD405}" srcOrd="0" destOrd="0" presId="urn:microsoft.com/office/officeart/2005/8/layout/orgChart1"/>
    <dgm:cxn modelId="{93E4828C-CD23-48A5-8DB8-C78FA496E78D}" type="presParOf" srcId="{4D9CF0C7-F8F7-450F-9CA6-67962AABD405}" destId="{B1B0DF5E-A97B-4796-AEE8-75B8017E1293}" srcOrd="0" destOrd="0" presId="urn:microsoft.com/office/officeart/2005/8/layout/orgChart1"/>
    <dgm:cxn modelId="{4F94BC19-080B-4848-8881-8A36FC5BF8D3}" type="presParOf" srcId="{4D9CF0C7-F8F7-450F-9CA6-67962AABD405}" destId="{2A8A0E2E-B943-4E5E-98A9-C51D7415D58F}" srcOrd="1" destOrd="0" presId="urn:microsoft.com/office/officeart/2005/8/layout/orgChart1"/>
    <dgm:cxn modelId="{1E246DDF-3FDC-485C-AFB5-E86717BC2D73}" type="presParOf" srcId="{F070907D-81E5-4746-99AC-7801EB504CA5}" destId="{37078FFF-02AB-4F8B-B4A4-D735C3038E51}" srcOrd="1" destOrd="0" presId="urn:microsoft.com/office/officeart/2005/8/layout/orgChart1"/>
    <dgm:cxn modelId="{AADF6367-C217-4B75-A597-763ACBB21288}" type="presParOf" srcId="{F070907D-81E5-4746-99AC-7801EB504CA5}" destId="{2A0705E8-0469-4B7D-9061-512C9F31DD21}" srcOrd="2" destOrd="0" presId="urn:microsoft.com/office/officeart/2005/8/layout/orgChart1"/>
    <dgm:cxn modelId="{9B2342E5-55D7-431F-8C45-1F26C3220A43}" type="presParOf" srcId="{04146133-1001-4AAE-831B-316EE390EEA2}" destId="{E04DE033-C0F5-4407-BBA2-DE1941A636A4}" srcOrd="6" destOrd="0" presId="urn:microsoft.com/office/officeart/2005/8/layout/orgChart1"/>
    <dgm:cxn modelId="{ED104DDB-4375-4E45-8AD0-463A2E38DDE4}" type="presParOf" srcId="{04146133-1001-4AAE-831B-316EE390EEA2}" destId="{D70A2CA3-58BD-40B0-98F6-0D5DCB192CAD}" srcOrd="7" destOrd="0" presId="urn:microsoft.com/office/officeart/2005/8/layout/orgChart1"/>
    <dgm:cxn modelId="{F6BD419B-3ACB-4516-BC7E-A6FBA37D33CF}" type="presParOf" srcId="{D70A2CA3-58BD-40B0-98F6-0D5DCB192CAD}" destId="{B0D34D04-6254-4B1F-B819-6B1BD4638E87}" srcOrd="0" destOrd="0" presId="urn:microsoft.com/office/officeart/2005/8/layout/orgChart1"/>
    <dgm:cxn modelId="{ED7D8C70-268D-4567-84B5-595CCA53E054}" type="presParOf" srcId="{B0D34D04-6254-4B1F-B819-6B1BD4638E87}" destId="{9034D3C0-1517-4638-BBEB-50E7E65A545D}" srcOrd="0" destOrd="0" presId="urn:microsoft.com/office/officeart/2005/8/layout/orgChart1"/>
    <dgm:cxn modelId="{72F663D4-5137-4F3F-A370-FA70FD54F3F4}" type="presParOf" srcId="{B0D34D04-6254-4B1F-B819-6B1BD4638E87}" destId="{204659F2-E9AA-4129-B120-4308A312E8FA}" srcOrd="1" destOrd="0" presId="urn:microsoft.com/office/officeart/2005/8/layout/orgChart1"/>
    <dgm:cxn modelId="{ABF0BB55-6BD3-4433-8E09-AF3B5E323A5D}" type="presParOf" srcId="{D70A2CA3-58BD-40B0-98F6-0D5DCB192CAD}" destId="{AA6DD1C2-2D7E-4AF7-9A7B-FE3EC825E9DB}" srcOrd="1" destOrd="0" presId="urn:microsoft.com/office/officeart/2005/8/layout/orgChart1"/>
    <dgm:cxn modelId="{15921E11-48FF-4C3E-8FFF-2762D47AE33D}" type="presParOf" srcId="{D70A2CA3-58BD-40B0-98F6-0D5DCB192CAD}" destId="{8218532F-A510-4580-9F8E-3CBEAF30FCA8}" srcOrd="2" destOrd="0" presId="urn:microsoft.com/office/officeart/2005/8/layout/orgChart1"/>
    <dgm:cxn modelId="{E7994B39-1E55-4489-9DBD-E6CC6893ACD8}" type="presParOf" srcId="{04146133-1001-4AAE-831B-316EE390EEA2}" destId="{751D0F41-8C0B-4890-88A1-ED5793DD23FA}" srcOrd="8" destOrd="0" presId="urn:microsoft.com/office/officeart/2005/8/layout/orgChart1"/>
    <dgm:cxn modelId="{CF613650-A07E-407B-AF78-EFFE3173951D}" type="presParOf" srcId="{04146133-1001-4AAE-831B-316EE390EEA2}" destId="{E649FD36-A33F-42FC-A93F-6C59F8D2C6AD}" srcOrd="9" destOrd="0" presId="urn:microsoft.com/office/officeart/2005/8/layout/orgChart1"/>
    <dgm:cxn modelId="{8EE9069F-7E49-4E53-945E-5FFED70888DD}" type="presParOf" srcId="{E649FD36-A33F-42FC-A93F-6C59F8D2C6AD}" destId="{0321BDAF-642A-4380-934F-B1B8DBEE673F}" srcOrd="0" destOrd="0" presId="urn:microsoft.com/office/officeart/2005/8/layout/orgChart1"/>
    <dgm:cxn modelId="{995DA76C-68A9-46FA-A2B0-4B1C2359160E}" type="presParOf" srcId="{0321BDAF-642A-4380-934F-B1B8DBEE673F}" destId="{28A2D5A4-85FC-4EE9-ADA8-0029C6507FC2}" srcOrd="0" destOrd="0" presId="urn:microsoft.com/office/officeart/2005/8/layout/orgChart1"/>
    <dgm:cxn modelId="{541E95D8-BE09-4884-9384-289AE0DE1658}" type="presParOf" srcId="{0321BDAF-642A-4380-934F-B1B8DBEE673F}" destId="{CFC393BC-EC2B-43C4-9523-8D27C8A1394D}" srcOrd="1" destOrd="0" presId="urn:microsoft.com/office/officeart/2005/8/layout/orgChart1"/>
    <dgm:cxn modelId="{4B572DE5-DDA4-4AEC-9354-56E9EAE443FB}" type="presParOf" srcId="{E649FD36-A33F-42FC-A93F-6C59F8D2C6AD}" destId="{A53315E9-C532-491B-A56B-7B9CAA54C55C}" srcOrd="1" destOrd="0" presId="urn:microsoft.com/office/officeart/2005/8/layout/orgChart1"/>
    <dgm:cxn modelId="{2DA20EA4-D701-444A-A7B9-F6943F7417D5}" type="presParOf" srcId="{E649FD36-A33F-42FC-A93F-6C59F8D2C6AD}" destId="{68466A16-94C7-4BBA-8690-2BD0EEC0A24B}" srcOrd="2" destOrd="0" presId="urn:microsoft.com/office/officeart/2005/8/layout/orgChart1"/>
    <dgm:cxn modelId="{F897F272-D4BE-49A6-81D1-A85B0F9C8922}" type="presParOf" srcId="{2EA1717B-9637-4626-9CE0-58052BCCF772}" destId="{2E835016-2DA1-48F4-87E6-6E89BBDBC8A8}" srcOrd="2" destOrd="0" presId="urn:microsoft.com/office/officeart/2005/8/layout/orgChart1"/>
    <dgm:cxn modelId="{636BEA77-34CC-4A3F-AD7E-C0034B8375EB}" type="presParOf" srcId="{7C242BBA-016F-4224-A6C4-8369E389D4C7}" destId="{F610E0CE-939A-45C1-BAFB-3D5FB5217F77}" srcOrd="2" destOrd="0" presId="urn:microsoft.com/office/officeart/2005/8/layout/orgChart1"/>
    <dgm:cxn modelId="{786B7920-543E-4F85-A169-2BAC62AB9103}" type="presParOf" srcId="{F610E0CE-939A-45C1-BAFB-3D5FB5217F77}" destId="{8EC60E04-5E99-4A6C-8A9C-86BD6DC70E96}" srcOrd="0" destOrd="0" presId="urn:microsoft.com/office/officeart/2005/8/layout/orgChart1"/>
    <dgm:cxn modelId="{CD2ADD8F-3CEF-4576-849A-87D6069A7622}" type="presParOf" srcId="{F610E0CE-939A-45C1-BAFB-3D5FB5217F77}" destId="{92DED874-8DDB-431E-A16D-D836EB999BE8}" srcOrd="1" destOrd="0" presId="urn:microsoft.com/office/officeart/2005/8/layout/orgChart1"/>
    <dgm:cxn modelId="{54F722A1-10EC-488B-A14B-BFF7A5B376C3}" type="presParOf" srcId="{92DED874-8DDB-431E-A16D-D836EB999BE8}" destId="{DB6A2669-4B5B-49DB-BE30-E43779C19F4D}" srcOrd="0" destOrd="0" presId="urn:microsoft.com/office/officeart/2005/8/layout/orgChart1"/>
    <dgm:cxn modelId="{597895B0-EB76-46EA-A711-7EE76154BDFD}" type="presParOf" srcId="{DB6A2669-4B5B-49DB-BE30-E43779C19F4D}" destId="{6CCDDBE8-E0AA-41B4-8A1E-3B66328C66FF}" srcOrd="0" destOrd="0" presId="urn:microsoft.com/office/officeart/2005/8/layout/orgChart1"/>
    <dgm:cxn modelId="{DED2D66F-C462-4C38-B2AB-A93D75CF097E}" type="presParOf" srcId="{DB6A2669-4B5B-49DB-BE30-E43779C19F4D}" destId="{1DB9EA50-AC09-46E4-983E-572A77915563}" srcOrd="1" destOrd="0" presId="urn:microsoft.com/office/officeart/2005/8/layout/orgChart1"/>
    <dgm:cxn modelId="{CF5E7ED5-9896-47D2-9CA2-81DF6F8950CD}" type="presParOf" srcId="{92DED874-8DDB-431E-A16D-D836EB999BE8}" destId="{70EE2304-E0A7-4B9C-9F48-689A2BB6507E}" srcOrd="1" destOrd="0" presId="urn:microsoft.com/office/officeart/2005/8/layout/orgChart1"/>
    <dgm:cxn modelId="{E5FE71BF-D125-4911-992B-190F8387294C}" type="presParOf" srcId="{92DED874-8DDB-431E-A16D-D836EB999BE8}" destId="{73B3C0F0-F948-4B8F-9D2D-B9D5DCB50DFD}" srcOrd="2" destOrd="0" presId="urn:microsoft.com/office/officeart/2005/8/layout/orgChart1"/>
    <dgm:cxn modelId="{D1972CC3-8A42-4424-B9E1-D34419A5A97F}" type="presParOf" srcId="{73B3C0F0-F948-4B8F-9D2D-B9D5DCB50DFD}" destId="{9A6DC258-BACB-4D04-B457-2E04AC65B2FD}" srcOrd="0" destOrd="0" presId="urn:microsoft.com/office/officeart/2005/8/layout/orgChart1"/>
    <dgm:cxn modelId="{05029003-E76E-44EE-AB70-CDC246583909}" type="presParOf" srcId="{73B3C0F0-F948-4B8F-9D2D-B9D5DCB50DFD}" destId="{B172218A-903B-48C9-A5DE-6101E1E8B448}" srcOrd="1" destOrd="0" presId="urn:microsoft.com/office/officeart/2005/8/layout/orgChart1"/>
    <dgm:cxn modelId="{64CF0931-4F29-4B49-A243-27A3AF2285D2}" type="presParOf" srcId="{B172218A-903B-48C9-A5DE-6101E1E8B448}" destId="{3DBA443D-F4AB-4045-B932-3265A03B3FFA}" srcOrd="0" destOrd="0" presId="urn:microsoft.com/office/officeart/2005/8/layout/orgChart1"/>
    <dgm:cxn modelId="{6D0F9F23-E9E8-4489-9E52-07413B47E006}" type="presParOf" srcId="{3DBA443D-F4AB-4045-B932-3265A03B3FFA}" destId="{13794BD2-F81B-4FD7-9794-11E23A07603B}" srcOrd="0" destOrd="0" presId="urn:microsoft.com/office/officeart/2005/8/layout/orgChart1"/>
    <dgm:cxn modelId="{F6EE6A9D-8BCA-43F8-BF14-86171C8BAA15}" type="presParOf" srcId="{3DBA443D-F4AB-4045-B932-3265A03B3FFA}" destId="{F9F05D23-37C5-4902-84B9-216AA13656E5}" srcOrd="1" destOrd="0" presId="urn:microsoft.com/office/officeart/2005/8/layout/orgChart1"/>
    <dgm:cxn modelId="{E6E331FD-CFE9-470F-98A6-01B654496B38}" type="presParOf" srcId="{B172218A-903B-48C9-A5DE-6101E1E8B448}" destId="{811FEC21-F4F2-4967-8B38-23609881041D}" srcOrd="1" destOrd="0" presId="urn:microsoft.com/office/officeart/2005/8/layout/orgChart1"/>
    <dgm:cxn modelId="{EA35295F-877C-482D-B9DA-9FC86C1400F1}" type="presParOf" srcId="{B172218A-903B-48C9-A5DE-6101E1E8B448}" destId="{DBBAD2D8-A848-422B-B5CD-A5CA395EADA4}" srcOrd="2" destOrd="0" presId="urn:microsoft.com/office/officeart/2005/8/layout/orgChart1"/>
    <dgm:cxn modelId="{1EE61BA1-FBBE-40BE-BE16-8ECED91ADF83}" type="presParOf" srcId="{73B3C0F0-F948-4B8F-9D2D-B9D5DCB50DFD}" destId="{14D87DB8-6137-4C28-ABF0-620A85A22C44}" srcOrd="2" destOrd="0" presId="urn:microsoft.com/office/officeart/2005/8/layout/orgChart1"/>
    <dgm:cxn modelId="{EB98AD60-6A73-4391-A23E-2579F84606DD}" type="presParOf" srcId="{73B3C0F0-F948-4B8F-9D2D-B9D5DCB50DFD}" destId="{5792379D-7315-46EB-9247-BB7702C8341F}" srcOrd="3" destOrd="0" presId="urn:microsoft.com/office/officeart/2005/8/layout/orgChart1"/>
    <dgm:cxn modelId="{A95051B2-5E95-4BA1-8185-C31C66C2B87B}" type="presParOf" srcId="{5792379D-7315-46EB-9247-BB7702C8341F}" destId="{82083865-6957-4B05-96A9-694C15964A9B}" srcOrd="0" destOrd="0" presId="urn:microsoft.com/office/officeart/2005/8/layout/orgChart1"/>
    <dgm:cxn modelId="{A635B7A2-84FA-441F-B0F2-A0E977941409}" type="presParOf" srcId="{82083865-6957-4B05-96A9-694C15964A9B}" destId="{40AB1C0D-8A0C-4658-BA32-93FF2DFB195A}" srcOrd="0" destOrd="0" presId="urn:microsoft.com/office/officeart/2005/8/layout/orgChart1"/>
    <dgm:cxn modelId="{E04A19B0-4514-4CF7-879C-87E16399F1F5}" type="presParOf" srcId="{82083865-6957-4B05-96A9-694C15964A9B}" destId="{9FD4E6BE-BE39-43A9-9692-3396A3BBE6FF}" srcOrd="1" destOrd="0" presId="urn:microsoft.com/office/officeart/2005/8/layout/orgChart1"/>
    <dgm:cxn modelId="{0D7A5112-95E8-4732-A1AD-1055E32EE2C2}" type="presParOf" srcId="{5792379D-7315-46EB-9247-BB7702C8341F}" destId="{17CB2E95-9696-45DE-881B-12D6846306B2}" srcOrd="1" destOrd="0" presId="urn:microsoft.com/office/officeart/2005/8/layout/orgChart1"/>
    <dgm:cxn modelId="{D2E562DE-E7A7-43F3-B9B9-0722A790219A}" type="presParOf" srcId="{5792379D-7315-46EB-9247-BB7702C8341F}" destId="{6D7AA176-C31D-480C-BCB1-2FAC6F25BDA1}" srcOrd="2" destOrd="0" presId="urn:microsoft.com/office/officeart/2005/8/layout/orgChart1"/>
    <dgm:cxn modelId="{228DE9A6-938D-4BEA-887B-861BCB54C54B}" type="presParOf" srcId="{73B3C0F0-F948-4B8F-9D2D-B9D5DCB50DFD}" destId="{0AEF1118-7A7F-48A8-90A3-CC0F015794E3}" srcOrd="4" destOrd="0" presId="urn:microsoft.com/office/officeart/2005/8/layout/orgChart1"/>
    <dgm:cxn modelId="{16357084-F2F4-46ED-86ED-3590C7EDF532}" type="presParOf" srcId="{73B3C0F0-F948-4B8F-9D2D-B9D5DCB50DFD}" destId="{C38FAFF8-C814-4DD1-81F9-08A671EA910F}" srcOrd="5" destOrd="0" presId="urn:microsoft.com/office/officeart/2005/8/layout/orgChart1"/>
    <dgm:cxn modelId="{9338FA74-BDA7-43DD-9AFB-BC6A82416EC3}" type="presParOf" srcId="{C38FAFF8-C814-4DD1-81F9-08A671EA910F}" destId="{D28D6DA8-D335-4FF9-822D-64F3E9343DA6}" srcOrd="0" destOrd="0" presId="urn:microsoft.com/office/officeart/2005/8/layout/orgChart1"/>
    <dgm:cxn modelId="{9DC4754C-9204-4284-A7B9-345E3510A3AD}" type="presParOf" srcId="{D28D6DA8-D335-4FF9-822D-64F3E9343DA6}" destId="{C3D027F0-A24C-40C1-A245-240BD874126F}" srcOrd="0" destOrd="0" presId="urn:microsoft.com/office/officeart/2005/8/layout/orgChart1"/>
    <dgm:cxn modelId="{A0341D79-1E25-4C74-B570-22415D42C4A3}" type="presParOf" srcId="{D28D6DA8-D335-4FF9-822D-64F3E9343DA6}" destId="{BE7733B8-699A-4D12-AD68-05E0FAD02DE9}" srcOrd="1" destOrd="0" presId="urn:microsoft.com/office/officeart/2005/8/layout/orgChart1"/>
    <dgm:cxn modelId="{BE2D59E3-9AE1-4119-BC82-84611D9365A5}" type="presParOf" srcId="{C38FAFF8-C814-4DD1-81F9-08A671EA910F}" destId="{FCACDB43-730F-479C-869A-45E266ED2441}" srcOrd="1" destOrd="0" presId="urn:microsoft.com/office/officeart/2005/8/layout/orgChart1"/>
    <dgm:cxn modelId="{11191F23-63FF-4ED8-9745-45743E6BB700}" type="presParOf" srcId="{C38FAFF8-C814-4DD1-81F9-08A671EA910F}" destId="{5220708D-80E3-44C7-A63B-DBA48355BA55}" srcOrd="2" destOrd="0" presId="urn:microsoft.com/office/officeart/2005/8/layout/orgChart1"/>
    <dgm:cxn modelId="{47421518-7AAB-425D-BE8A-B89B58440038}" type="presParOf" srcId="{73B3C0F0-F948-4B8F-9D2D-B9D5DCB50DFD}" destId="{5BF0B4FC-60E9-47B5-9AE7-EEA5E97ABB0C}" srcOrd="6" destOrd="0" presId="urn:microsoft.com/office/officeart/2005/8/layout/orgChart1"/>
    <dgm:cxn modelId="{01322D55-C0D3-4E2C-AF7E-1863C0A62FAE}" type="presParOf" srcId="{73B3C0F0-F948-4B8F-9D2D-B9D5DCB50DFD}" destId="{9276C7E1-E1A9-4A1B-9BEE-E33131B3D98E}" srcOrd="7" destOrd="0" presId="urn:microsoft.com/office/officeart/2005/8/layout/orgChart1"/>
    <dgm:cxn modelId="{99BAC18B-FFE4-4AB9-AD69-DF1D79CB4840}" type="presParOf" srcId="{9276C7E1-E1A9-4A1B-9BEE-E33131B3D98E}" destId="{51DB0253-F7D7-4B0B-BA32-214BD8DF1FC5}" srcOrd="0" destOrd="0" presId="urn:microsoft.com/office/officeart/2005/8/layout/orgChart1"/>
    <dgm:cxn modelId="{C783BFA0-358D-41B0-A360-96B8C8C23D5B}" type="presParOf" srcId="{51DB0253-F7D7-4B0B-BA32-214BD8DF1FC5}" destId="{EB8EACAF-FF27-49BA-BF2F-EF4BFE863C6D}" srcOrd="0" destOrd="0" presId="urn:microsoft.com/office/officeart/2005/8/layout/orgChart1"/>
    <dgm:cxn modelId="{B36DCDAE-1150-42AB-B08E-882A682198F8}" type="presParOf" srcId="{51DB0253-F7D7-4B0B-BA32-214BD8DF1FC5}" destId="{171E9039-3200-4F6B-B44F-4E35D2D5335F}" srcOrd="1" destOrd="0" presId="urn:microsoft.com/office/officeart/2005/8/layout/orgChart1"/>
    <dgm:cxn modelId="{A9E9077A-5509-4A58-B0F1-E1BBE51D74A6}" type="presParOf" srcId="{9276C7E1-E1A9-4A1B-9BEE-E33131B3D98E}" destId="{53227290-112E-4E79-A60B-7C6FC58E1EB6}" srcOrd="1" destOrd="0" presId="urn:microsoft.com/office/officeart/2005/8/layout/orgChart1"/>
    <dgm:cxn modelId="{E59209C6-BC85-4362-929B-61FD15DFEB45}" type="presParOf" srcId="{9276C7E1-E1A9-4A1B-9BEE-E33131B3D98E}" destId="{63E177AE-8B57-4C34-A80F-B37E8BFA72A9}"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C8B5F5-7263-4C6F-AE96-0940136057D1}">
      <dsp:nvSpPr>
        <dsp:cNvPr id="0" name=""/>
        <dsp:cNvSpPr/>
      </dsp:nvSpPr>
      <dsp:spPr>
        <a:xfrm rot="5400000">
          <a:off x="4219018" y="-2207679"/>
          <a:ext cx="648871" cy="5229234"/>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Análisis de áreas potenciales de la aplicación, costes de obtención y diseminación de información, determinación de complejidad y establecimientos de las prioridades entre aplicaciones.</a:t>
          </a:r>
          <a:endParaRPr lang="es-CO" sz="1300" kern="1200" dirty="0"/>
        </a:p>
      </dsp:txBody>
      <dsp:txXfrm rot="5400000">
        <a:off x="4219018" y="-2207679"/>
        <a:ext cx="648871" cy="5229234"/>
      </dsp:txXfrm>
    </dsp:sp>
    <dsp:sp modelId="{F1823278-0B9E-434D-88FC-C1544B3E17B4}">
      <dsp:nvSpPr>
        <dsp:cNvPr id="0" name=""/>
        <dsp:cNvSpPr/>
      </dsp:nvSpPr>
      <dsp:spPr>
        <a:xfrm>
          <a:off x="71442" y="0"/>
          <a:ext cx="1585919"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1. Análisis de viabilidad: </a:t>
          </a:r>
          <a:endParaRPr lang="es-CO" sz="1600" kern="1200" dirty="0"/>
        </a:p>
      </dsp:txBody>
      <dsp:txXfrm>
        <a:off x="71442" y="0"/>
        <a:ext cx="1585919" cy="811089"/>
      </dsp:txXfrm>
    </dsp:sp>
    <dsp:sp modelId="{719FD01D-BD84-4ADC-AAF8-2A3A12CD384D}">
      <dsp:nvSpPr>
        <dsp:cNvPr id="0" name=""/>
        <dsp:cNvSpPr/>
      </dsp:nvSpPr>
      <dsp:spPr>
        <a:xfrm rot="5400000">
          <a:off x="4204736" y="-1341752"/>
          <a:ext cx="648871"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Se recopilan los requisitos de forma detallada interactuando con los usuarios potenciales, para identificar sus problemas y necesidades. Se identifican las dependencias entre aplicaciones.</a:t>
          </a:r>
          <a:endParaRPr lang="es-CO" sz="1300" kern="1200" dirty="0"/>
        </a:p>
      </dsp:txBody>
      <dsp:txXfrm rot="5400000">
        <a:off x="4204736" y="-1341752"/>
        <a:ext cx="648871" cy="5200670"/>
      </dsp:txXfrm>
    </dsp:sp>
    <dsp:sp modelId="{96DD6F51-F70D-4972-BE38-316A57973BC5}">
      <dsp:nvSpPr>
        <dsp:cNvPr id="0" name=""/>
        <dsp:cNvSpPr/>
      </dsp:nvSpPr>
      <dsp:spPr>
        <a:xfrm>
          <a:off x="71442" y="857255"/>
          <a:ext cx="1585919"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2. Recopilación de requisitos y análisis:</a:t>
          </a:r>
          <a:endParaRPr lang="es-CO" sz="1600" kern="1200" dirty="0"/>
        </a:p>
      </dsp:txBody>
      <dsp:txXfrm>
        <a:off x="71442" y="857255"/>
        <a:ext cx="1585919" cy="811089"/>
      </dsp:txXfrm>
    </dsp:sp>
    <dsp:sp modelId="{BB2CE750-16BA-4E19-8050-8F41592DA711}">
      <dsp:nvSpPr>
        <dsp:cNvPr id="0" name=""/>
        <dsp:cNvSpPr/>
      </dsp:nvSpPr>
      <dsp:spPr>
        <a:xfrm rot="5400000">
          <a:off x="4204736" y="-489952"/>
          <a:ext cx="648871"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Dada por dos fases: Diseño de la base de datos y el diseño de los sistemas de aplicación que usan y procesan la información.</a:t>
          </a:r>
          <a:endParaRPr lang="es-CO" sz="1300" kern="1200" dirty="0"/>
        </a:p>
      </dsp:txBody>
      <dsp:txXfrm rot="5400000">
        <a:off x="4204736" y="-489952"/>
        <a:ext cx="648871" cy="5200670"/>
      </dsp:txXfrm>
    </dsp:sp>
    <dsp:sp modelId="{FAD89F1C-7712-4EFE-AFD7-26A1AF0D83CB}">
      <dsp:nvSpPr>
        <dsp:cNvPr id="0" name=""/>
        <dsp:cNvSpPr/>
      </dsp:nvSpPr>
      <dsp:spPr>
        <a:xfrm>
          <a:off x="71442" y="1714512"/>
          <a:ext cx="1585919"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3. Diseño:</a:t>
          </a:r>
          <a:endParaRPr lang="es-CO" sz="1600" kern="1200" dirty="0"/>
        </a:p>
      </dsp:txBody>
      <dsp:txXfrm>
        <a:off x="71442" y="1714512"/>
        <a:ext cx="1585919" cy="811089"/>
      </dsp:txXfrm>
    </dsp:sp>
    <dsp:sp modelId="{6B8340FC-A493-4DC4-89B0-2469F733C773}">
      <dsp:nvSpPr>
        <dsp:cNvPr id="0" name=""/>
        <dsp:cNvSpPr/>
      </dsp:nvSpPr>
      <dsp:spPr>
        <a:xfrm rot="5400000">
          <a:off x="4204757" y="361487"/>
          <a:ext cx="648871" cy="5200766"/>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Se implementa el sistema de información, se carga la base de datos, y se implantan y prueban las transacciones.</a:t>
          </a:r>
          <a:endParaRPr lang="es-CO" sz="1300" kern="1200" dirty="0"/>
        </a:p>
      </dsp:txBody>
      <dsp:txXfrm rot="5400000">
        <a:off x="4204757" y="361487"/>
        <a:ext cx="648871" cy="5200766"/>
      </dsp:txXfrm>
    </dsp:sp>
    <dsp:sp modelId="{5E5B3539-5BE8-403D-8FD9-BEDDEA5B41A5}">
      <dsp:nvSpPr>
        <dsp:cNvPr id="0" name=""/>
        <dsp:cNvSpPr/>
      </dsp:nvSpPr>
      <dsp:spPr>
        <a:xfrm>
          <a:off x="71442" y="2571769"/>
          <a:ext cx="1585892"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4. Implementación:</a:t>
          </a:r>
          <a:endParaRPr lang="es-CO" sz="1600" kern="1200" dirty="0"/>
        </a:p>
      </dsp:txBody>
      <dsp:txXfrm>
        <a:off x="71442" y="2571769"/>
        <a:ext cx="1585892" cy="811089"/>
      </dsp:txXfrm>
    </dsp:sp>
    <dsp:sp modelId="{0246FA2F-AA65-4F96-869B-570BE862CA1D}">
      <dsp:nvSpPr>
        <dsp:cNvPr id="0" name=""/>
        <dsp:cNvSpPr/>
      </dsp:nvSpPr>
      <dsp:spPr>
        <a:xfrm rot="5400000">
          <a:off x="4204736" y="1213180"/>
          <a:ext cx="648871"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Se valida el sistema en términos de rendimiento según los requisitos de las reuniones con los usuarios. El sistema se verifica contra criterios de rendimiento y especificaciones de comportamiento.</a:t>
          </a:r>
          <a:endParaRPr lang="es-CO" sz="1300" kern="1200" dirty="0"/>
        </a:p>
      </dsp:txBody>
      <dsp:txXfrm rot="5400000">
        <a:off x="4204736" y="1213180"/>
        <a:ext cx="648871" cy="5200670"/>
      </dsp:txXfrm>
    </dsp:sp>
    <dsp:sp modelId="{BB0596ED-AEC6-4136-BF29-4F5E147BD2E1}">
      <dsp:nvSpPr>
        <dsp:cNvPr id="0" name=""/>
        <dsp:cNvSpPr/>
      </dsp:nvSpPr>
      <dsp:spPr>
        <a:xfrm>
          <a:off x="71442" y="3429026"/>
          <a:ext cx="1585919"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5. Validación y pruebas de aceptación:</a:t>
          </a:r>
          <a:endParaRPr lang="es-CO" sz="1600" kern="1200" dirty="0"/>
        </a:p>
      </dsp:txBody>
      <dsp:txXfrm>
        <a:off x="71442" y="3429026"/>
        <a:ext cx="1585919" cy="811089"/>
      </dsp:txXfrm>
    </dsp:sp>
    <dsp:sp modelId="{77633103-6DDB-4977-8BF9-65A06D796276}">
      <dsp:nvSpPr>
        <dsp:cNvPr id="0" name=""/>
        <dsp:cNvSpPr/>
      </dsp:nvSpPr>
      <dsp:spPr>
        <a:xfrm rot="5400000">
          <a:off x="4204736" y="2064824"/>
          <a:ext cx="648871"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CO" sz="1300" kern="1200" dirty="0" smtClean="0"/>
            <a:t>Incluye la conversión de los usuarios desde los sistemas antiguos  a su formación en los nuevos , monitorizando el rendimiento y el mantenimiento del sistema.</a:t>
          </a:r>
          <a:endParaRPr lang="es-CO" sz="1300" kern="1200" dirty="0"/>
        </a:p>
      </dsp:txBody>
      <dsp:txXfrm rot="5400000">
        <a:off x="4204736" y="2064824"/>
        <a:ext cx="648871" cy="5200670"/>
      </dsp:txXfrm>
    </dsp:sp>
    <dsp:sp modelId="{87FA8DA1-E8C4-4E30-A301-278978DCF811}">
      <dsp:nvSpPr>
        <dsp:cNvPr id="0" name=""/>
        <dsp:cNvSpPr/>
      </dsp:nvSpPr>
      <dsp:spPr>
        <a:xfrm>
          <a:off x="71442" y="4261008"/>
          <a:ext cx="1585919" cy="811089"/>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CO" sz="1600" kern="1200" dirty="0" smtClean="0"/>
            <a:t>6. Implantación, operativa y mantenimiento:</a:t>
          </a:r>
          <a:endParaRPr lang="es-CO" sz="1600" kern="1200" dirty="0"/>
        </a:p>
      </dsp:txBody>
      <dsp:txXfrm>
        <a:off x="71442" y="4261008"/>
        <a:ext cx="1585919" cy="81108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C8B5F5-7263-4C6F-AE96-0940136057D1}">
      <dsp:nvSpPr>
        <dsp:cNvPr id="0" name=""/>
        <dsp:cNvSpPr/>
      </dsp:nvSpPr>
      <dsp:spPr>
        <a:xfrm rot="5400000">
          <a:off x="4300499" y="-2310721"/>
          <a:ext cx="485910" cy="5229234"/>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Se define el ámbito de la base de datos, sus usuarios y aplicaciones. Se identifican las interfaces, las restricciones del tiempo de respuesta y las necesidades de almacenamiento y procesamiento.</a:t>
          </a:r>
          <a:endParaRPr lang="es-CO" sz="1000" kern="1200" dirty="0"/>
        </a:p>
      </dsp:txBody>
      <dsp:txXfrm rot="5400000">
        <a:off x="4300499" y="-2310721"/>
        <a:ext cx="485910" cy="5229234"/>
      </dsp:txXfrm>
    </dsp:sp>
    <dsp:sp modelId="{F1823278-0B9E-434D-88FC-C1544B3E17B4}">
      <dsp:nvSpPr>
        <dsp:cNvPr id="0" name=""/>
        <dsp:cNvSpPr/>
      </dsp:nvSpPr>
      <dsp:spPr>
        <a:xfrm>
          <a:off x="71442" y="0"/>
          <a:ext cx="158591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1. Definición del sistema:</a:t>
          </a:r>
          <a:endParaRPr lang="es-CO" sz="1300" kern="1200" dirty="0"/>
        </a:p>
      </dsp:txBody>
      <dsp:txXfrm>
        <a:off x="71442" y="0"/>
        <a:ext cx="1585919" cy="607388"/>
      </dsp:txXfrm>
    </dsp:sp>
    <dsp:sp modelId="{719FD01D-BD84-4ADC-AAF8-2A3A12CD384D}">
      <dsp:nvSpPr>
        <dsp:cNvPr id="0" name=""/>
        <dsp:cNvSpPr/>
      </dsp:nvSpPr>
      <dsp:spPr>
        <a:xfrm rot="5400000">
          <a:off x="4286217" y="-1658681"/>
          <a:ext cx="485910"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Al final de esta fase esta preparado completamente el diseño lógico y físico de la DB en el DBMS elegido.</a:t>
          </a:r>
          <a:endParaRPr lang="es-CO" sz="1000" kern="1200" dirty="0"/>
        </a:p>
      </dsp:txBody>
      <dsp:txXfrm rot="5400000">
        <a:off x="4286217" y="-1658681"/>
        <a:ext cx="485910" cy="5200670"/>
      </dsp:txXfrm>
    </dsp:sp>
    <dsp:sp modelId="{96DD6F51-F70D-4972-BE38-316A57973BC5}">
      <dsp:nvSpPr>
        <dsp:cNvPr id="0" name=""/>
        <dsp:cNvSpPr/>
      </dsp:nvSpPr>
      <dsp:spPr>
        <a:xfrm>
          <a:off x="71442" y="641117"/>
          <a:ext cx="158591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solidFill>
                <a:schemeClr val="accent3">
                  <a:lumMod val="50000"/>
                </a:schemeClr>
              </a:solidFill>
            </a:rPr>
            <a:t>2. </a:t>
          </a:r>
          <a:r>
            <a:rPr lang="es-CO" sz="1300" kern="1200" dirty="0" smtClean="0"/>
            <a:t>Diseño de la base de datos:</a:t>
          </a:r>
          <a:endParaRPr lang="es-CO" sz="1300" kern="1200" dirty="0"/>
        </a:p>
      </dsp:txBody>
      <dsp:txXfrm>
        <a:off x="71442" y="641117"/>
        <a:ext cx="1585919" cy="607388"/>
      </dsp:txXfrm>
    </dsp:sp>
    <dsp:sp modelId="{BB2CE750-16BA-4E19-8050-8F41592DA711}">
      <dsp:nvSpPr>
        <dsp:cNvPr id="0" name=""/>
        <dsp:cNvSpPr/>
      </dsp:nvSpPr>
      <dsp:spPr>
        <a:xfrm rot="5400000">
          <a:off x="4286217" y="-1020806"/>
          <a:ext cx="485910"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Especificación de definiciones internas, externas y conceptual de la DB, creación de ficheros vacios e implementación de aplicaciones.</a:t>
          </a:r>
          <a:endParaRPr lang="es-CO" sz="1000" kern="1200" dirty="0"/>
        </a:p>
      </dsp:txBody>
      <dsp:txXfrm rot="5400000">
        <a:off x="4286217" y="-1020806"/>
        <a:ext cx="485910" cy="5200670"/>
      </dsp:txXfrm>
    </dsp:sp>
    <dsp:sp modelId="{FAD89F1C-7712-4EFE-AFD7-26A1AF0D83CB}">
      <dsp:nvSpPr>
        <dsp:cNvPr id="0" name=""/>
        <dsp:cNvSpPr/>
      </dsp:nvSpPr>
      <dsp:spPr>
        <a:xfrm>
          <a:off x="71442" y="1283079"/>
          <a:ext cx="158591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3. Implementación de la base de datos:</a:t>
          </a:r>
          <a:endParaRPr lang="es-CO" sz="1300" kern="1200" dirty="0"/>
        </a:p>
      </dsp:txBody>
      <dsp:txXfrm>
        <a:off x="71442" y="1283079"/>
        <a:ext cx="1585919" cy="607388"/>
      </dsp:txXfrm>
    </dsp:sp>
    <dsp:sp modelId="{6B8340FC-A493-4DC4-89B0-2469F733C773}">
      <dsp:nvSpPr>
        <dsp:cNvPr id="0" name=""/>
        <dsp:cNvSpPr/>
      </dsp:nvSpPr>
      <dsp:spPr>
        <a:xfrm rot="5400000">
          <a:off x="4286238" y="-383213"/>
          <a:ext cx="485910" cy="5200766"/>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La base de datos se rellena ya sea mediante una carga directa de datos o convirtiendo los ficheros existentes al nuevo formato del sistema.</a:t>
          </a:r>
          <a:endParaRPr lang="es-CO" sz="1000" kern="1200" dirty="0"/>
        </a:p>
      </dsp:txBody>
      <dsp:txXfrm rot="5400000">
        <a:off x="4286238" y="-383213"/>
        <a:ext cx="485910" cy="5200766"/>
      </dsp:txXfrm>
    </dsp:sp>
    <dsp:sp modelId="{5E5B3539-5BE8-403D-8FD9-BEDDEA5B41A5}">
      <dsp:nvSpPr>
        <dsp:cNvPr id="0" name=""/>
        <dsp:cNvSpPr/>
      </dsp:nvSpPr>
      <dsp:spPr>
        <a:xfrm>
          <a:off x="71442" y="1925040"/>
          <a:ext cx="1585892"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4. Carga o conversión de la DB</a:t>
          </a:r>
          <a:endParaRPr lang="es-CO" sz="1300" kern="1200" dirty="0"/>
        </a:p>
      </dsp:txBody>
      <dsp:txXfrm>
        <a:off x="71442" y="1925040"/>
        <a:ext cx="1585892" cy="607388"/>
      </dsp:txXfrm>
    </dsp:sp>
    <dsp:sp modelId="{0246FA2F-AA65-4F96-869B-570BE862CA1D}">
      <dsp:nvSpPr>
        <dsp:cNvPr id="0" name=""/>
        <dsp:cNvSpPr/>
      </dsp:nvSpPr>
      <dsp:spPr>
        <a:xfrm rot="5400000">
          <a:off x="4286217" y="254592"/>
          <a:ext cx="485910"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Cualquier aplicación del sistema anterior se convierte al nuevo sistema.</a:t>
          </a:r>
          <a:endParaRPr lang="es-CO" sz="1000" kern="1200" dirty="0"/>
        </a:p>
      </dsp:txBody>
      <dsp:txXfrm rot="5400000">
        <a:off x="4286217" y="254592"/>
        <a:ext cx="485910" cy="5200670"/>
      </dsp:txXfrm>
    </dsp:sp>
    <dsp:sp modelId="{BB0596ED-AEC6-4136-BF29-4F5E147BD2E1}">
      <dsp:nvSpPr>
        <dsp:cNvPr id="0" name=""/>
        <dsp:cNvSpPr/>
      </dsp:nvSpPr>
      <dsp:spPr>
        <a:xfrm>
          <a:off x="71442" y="2567001"/>
          <a:ext cx="158591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5. Conversión de la aplicación:</a:t>
          </a:r>
          <a:endParaRPr lang="es-CO" sz="1300" kern="1200" dirty="0"/>
        </a:p>
      </dsp:txBody>
      <dsp:txXfrm>
        <a:off x="71442" y="2567001"/>
        <a:ext cx="1585919" cy="607388"/>
      </dsp:txXfrm>
    </dsp:sp>
    <dsp:sp modelId="{77633103-6DDB-4977-8BF9-65A06D796276}">
      <dsp:nvSpPr>
        <dsp:cNvPr id="0" name=""/>
        <dsp:cNvSpPr/>
      </dsp:nvSpPr>
      <dsp:spPr>
        <a:xfrm rot="5400000">
          <a:off x="4286217" y="892350"/>
          <a:ext cx="485910" cy="5200670"/>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El nuevo sistema se valida y verifica.</a:t>
          </a:r>
          <a:endParaRPr lang="es-CO" sz="1000" kern="1200" dirty="0"/>
        </a:p>
      </dsp:txBody>
      <dsp:txXfrm rot="5400000">
        <a:off x="4286217" y="892350"/>
        <a:ext cx="485910" cy="5200670"/>
      </dsp:txXfrm>
    </dsp:sp>
    <dsp:sp modelId="{87FA8DA1-E8C4-4E30-A301-278978DCF811}">
      <dsp:nvSpPr>
        <dsp:cNvPr id="0" name=""/>
        <dsp:cNvSpPr/>
      </dsp:nvSpPr>
      <dsp:spPr>
        <a:xfrm>
          <a:off x="71442" y="3208962"/>
          <a:ext cx="158591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6. Verificación y validación:</a:t>
          </a:r>
          <a:endParaRPr lang="es-CO" sz="1300" kern="1200" dirty="0"/>
        </a:p>
      </dsp:txBody>
      <dsp:txXfrm>
        <a:off x="71442" y="3208962"/>
        <a:ext cx="1585919" cy="607388"/>
      </dsp:txXfrm>
    </dsp:sp>
    <dsp:sp modelId="{F7B8EF24-57F5-457E-B3CD-BE8C7144D2E7}">
      <dsp:nvSpPr>
        <dsp:cNvPr id="0" name=""/>
        <dsp:cNvSpPr/>
      </dsp:nvSpPr>
      <dsp:spPr>
        <a:xfrm rot="5400000">
          <a:off x="4271929" y="1515827"/>
          <a:ext cx="485910" cy="5229234"/>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La base de datos y sus aplicaciones se ponen en marcha.</a:t>
          </a:r>
          <a:endParaRPr lang="es-CO" sz="1000" kern="1200" dirty="0"/>
        </a:p>
      </dsp:txBody>
      <dsp:txXfrm rot="5400000">
        <a:off x="4271929" y="1515827"/>
        <a:ext cx="485910" cy="5229234"/>
      </dsp:txXfrm>
    </dsp:sp>
    <dsp:sp modelId="{EDB349C0-41B9-44B1-B435-48A11FBCDB7D}">
      <dsp:nvSpPr>
        <dsp:cNvPr id="0" name=""/>
        <dsp:cNvSpPr/>
      </dsp:nvSpPr>
      <dsp:spPr>
        <a:xfrm>
          <a:off x="71442" y="3857653"/>
          <a:ext cx="1557349"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7. Operativa:</a:t>
          </a:r>
          <a:endParaRPr lang="es-CO" sz="1300" kern="1200" dirty="0"/>
        </a:p>
      </dsp:txBody>
      <dsp:txXfrm>
        <a:off x="71442" y="3857653"/>
        <a:ext cx="1557349" cy="607388"/>
      </dsp:txXfrm>
    </dsp:sp>
    <dsp:sp modelId="{B64ED59A-96A5-4E83-AD21-BE167CF6E874}">
      <dsp:nvSpPr>
        <dsp:cNvPr id="0" name=""/>
        <dsp:cNvSpPr/>
      </dsp:nvSpPr>
      <dsp:spPr>
        <a:xfrm rot="5400000">
          <a:off x="4286214" y="2139327"/>
          <a:ext cx="485910" cy="5257749"/>
        </a:xfrm>
        <a:prstGeom prst="round2SameRect">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s-CO" sz="1000" kern="1200" dirty="0" smtClean="0"/>
            <a:t>Durante esta fase la monitorización y el mantenimiento son constantes. Pueden ser necesarias modificaciones y reorganizaciones.</a:t>
          </a:r>
          <a:endParaRPr lang="es-CO" sz="1000" kern="1200" dirty="0"/>
        </a:p>
      </dsp:txBody>
      <dsp:txXfrm rot="5400000">
        <a:off x="4286214" y="2139327"/>
        <a:ext cx="485910" cy="5257749"/>
      </dsp:txXfrm>
    </dsp:sp>
    <dsp:sp modelId="{E78604D6-E679-4DA8-89CC-705626132F87}">
      <dsp:nvSpPr>
        <dsp:cNvPr id="0" name=""/>
        <dsp:cNvSpPr/>
      </dsp:nvSpPr>
      <dsp:spPr>
        <a:xfrm>
          <a:off x="71442" y="4464709"/>
          <a:ext cx="1557376" cy="607388"/>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a:lnSpc>
              <a:spcPct val="90000"/>
            </a:lnSpc>
            <a:spcBef>
              <a:spcPct val="0"/>
            </a:spcBef>
            <a:spcAft>
              <a:spcPct val="35000"/>
            </a:spcAft>
          </a:pPr>
          <a:r>
            <a:rPr lang="es-CO" sz="1300" kern="1200" dirty="0" smtClean="0"/>
            <a:t>8. Monitorización y mantenimiento:</a:t>
          </a:r>
          <a:endParaRPr lang="es-CO" sz="1300" kern="1200" dirty="0"/>
        </a:p>
      </dsp:txBody>
      <dsp:txXfrm>
        <a:off x="71442" y="4464709"/>
        <a:ext cx="1557376" cy="60738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F0B4FC-60E9-47B5-9AE7-EEA5E97ABB0C}">
      <dsp:nvSpPr>
        <dsp:cNvPr id="0" name=""/>
        <dsp:cNvSpPr/>
      </dsp:nvSpPr>
      <dsp:spPr>
        <a:xfrm>
          <a:off x="3107270" y="962887"/>
          <a:ext cx="127570" cy="969331"/>
        </a:xfrm>
        <a:custGeom>
          <a:avLst/>
          <a:gdLst/>
          <a:ahLst/>
          <a:cxnLst/>
          <a:rect l="0" t="0" r="0" b="0"/>
          <a:pathLst>
            <a:path>
              <a:moveTo>
                <a:pt x="0" y="0"/>
              </a:moveTo>
              <a:lnTo>
                <a:pt x="0" y="969331"/>
              </a:lnTo>
              <a:lnTo>
                <a:pt x="127570" y="969331"/>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AEF1118-7A7F-48A8-90A3-CC0F015794E3}">
      <dsp:nvSpPr>
        <dsp:cNvPr id="0" name=""/>
        <dsp:cNvSpPr/>
      </dsp:nvSpPr>
      <dsp:spPr>
        <a:xfrm>
          <a:off x="2942892" y="962887"/>
          <a:ext cx="164378" cy="969331"/>
        </a:xfrm>
        <a:custGeom>
          <a:avLst/>
          <a:gdLst/>
          <a:ahLst/>
          <a:cxnLst/>
          <a:rect l="0" t="0" r="0" b="0"/>
          <a:pathLst>
            <a:path>
              <a:moveTo>
                <a:pt x="164378" y="0"/>
              </a:moveTo>
              <a:lnTo>
                <a:pt x="164378" y="969331"/>
              </a:lnTo>
              <a:lnTo>
                <a:pt x="0" y="969331"/>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14D87DB8-6137-4C28-ABF0-620A85A22C44}">
      <dsp:nvSpPr>
        <dsp:cNvPr id="0" name=""/>
        <dsp:cNvSpPr/>
      </dsp:nvSpPr>
      <dsp:spPr>
        <a:xfrm>
          <a:off x="3107270" y="962887"/>
          <a:ext cx="127570" cy="425719"/>
        </a:xfrm>
        <a:custGeom>
          <a:avLst/>
          <a:gdLst/>
          <a:ahLst/>
          <a:cxnLst/>
          <a:rect l="0" t="0" r="0" b="0"/>
          <a:pathLst>
            <a:path>
              <a:moveTo>
                <a:pt x="0" y="0"/>
              </a:moveTo>
              <a:lnTo>
                <a:pt x="0" y="425719"/>
              </a:lnTo>
              <a:lnTo>
                <a:pt x="127570" y="425719"/>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9A6DC258-BACB-4D04-B457-2E04AC65B2FD}">
      <dsp:nvSpPr>
        <dsp:cNvPr id="0" name=""/>
        <dsp:cNvSpPr/>
      </dsp:nvSpPr>
      <dsp:spPr>
        <a:xfrm>
          <a:off x="2942892" y="962887"/>
          <a:ext cx="164378" cy="425719"/>
        </a:xfrm>
        <a:custGeom>
          <a:avLst/>
          <a:gdLst/>
          <a:ahLst/>
          <a:cxnLst/>
          <a:rect l="0" t="0" r="0" b="0"/>
          <a:pathLst>
            <a:path>
              <a:moveTo>
                <a:pt x="164378" y="0"/>
              </a:moveTo>
              <a:lnTo>
                <a:pt x="164378" y="425719"/>
              </a:lnTo>
              <a:lnTo>
                <a:pt x="0" y="425719"/>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8EC60E04-5E99-4A6C-8A9C-86BD6DC70E96}">
      <dsp:nvSpPr>
        <dsp:cNvPr id="0" name=""/>
        <dsp:cNvSpPr/>
      </dsp:nvSpPr>
      <dsp:spPr>
        <a:xfrm>
          <a:off x="3526157" y="456147"/>
          <a:ext cx="752248" cy="279573"/>
        </a:xfrm>
        <a:custGeom>
          <a:avLst/>
          <a:gdLst/>
          <a:ahLst/>
          <a:cxnLst/>
          <a:rect l="0" t="0" r="0" b="0"/>
          <a:pathLst>
            <a:path>
              <a:moveTo>
                <a:pt x="752248" y="0"/>
              </a:moveTo>
              <a:lnTo>
                <a:pt x="752248" y="279573"/>
              </a:lnTo>
              <a:lnTo>
                <a:pt x="0" y="279573"/>
              </a:lnTo>
            </a:path>
          </a:pathLst>
        </a:cu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751D0F41-8C0B-4890-88A1-ED5793DD23FA}">
      <dsp:nvSpPr>
        <dsp:cNvPr id="0" name=""/>
        <dsp:cNvSpPr/>
      </dsp:nvSpPr>
      <dsp:spPr>
        <a:xfrm>
          <a:off x="4982911" y="1390435"/>
          <a:ext cx="357451" cy="2933975"/>
        </a:xfrm>
        <a:custGeom>
          <a:avLst/>
          <a:gdLst/>
          <a:ahLst/>
          <a:cxnLst/>
          <a:rect l="0" t="0" r="0" b="0"/>
          <a:pathLst>
            <a:path>
              <a:moveTo>
                <a:pt x="357451" y="0"/>
              </a:moveTo>
              <a:lnTo>
                <a:pt x="357451" y="2933975"/>
              </a:lnTo>
              <a:lnTo>
                <a:pt x="0" y="2933975"/>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04DE033-C0F5-4407-BBA2-DE1941A636A4}">
      <dsp:nvSpPr>
        <dsp:cNvPr id="0" name=""/>
        <dsp:cNvSpPr/>
      </dsp:nvSpPr>
      <dsp:spPr>
        <a:xfrm>
          <a:off x="4982911" y="1390435"/>
          <a:ext cx="357451" cy="2416664"/>
        </a:xfrm>
        <a:custGeom>
          <a:avLst/>
          <a:gdLst/>
          <a:ahLst/>
          <a:cxnLst/>
          <a:rect l="0" t="0" r="0" b="0"/>
          <a:pathLst>
            <a:path>
              <a:moveTo>
                <a:pt x="357451" y="0"/>
              </a:moveTo>
              <a:lnTo>
                <a:pt x="357451" y="2416664"/>
              </a:lnTo>
              <a:lnTo>
                <a:pt x="0" y="2416664"/>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C4581B5B-E1D2-4DC9-82FF-10C1FD17B3E1}">
      <dsp:nvSpPr>
        <dsp:cNvPr id="0" name=""/>
        <dsp:cNvSpPr/>
      </dsp:nvSpPr>
      <dsp:spPr>
        <a:xfrm>
          <a:off x="4982911" y="1390435"/>
          <a:ext cx="357451" cy="1899353"/>
        </a:xfrm>
        <a:custGeom>
          <a:avLst/>
          <a:gdLst/>
          <a:ahLst/>
          <a:cxnLst/>
          <a:rect l="0" t="0" r="0" b="0"/>
          <a:pathLst>
            <a:path>
              <a:moveTo>
                <a:pt x="357451" y="0"/>
              </a:moveTo>
              <a:lnTo>
                <a:pt x="357451" y="1899353"/>
              </a:lnTo>
              <a:lnTo>
                <a:pt x="0" y="1899353"/>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8EBA0984-EAF9-47D7-B52A-2556EA5AFDA9}">
      <dsp:nvSpPr>
        <dsp:cNvPr id="0" name=""/>
        <dsp:cNvSpPr/>
      </dsp:nvSpPr>
      <dsp:spPr>
        <a:xfrm>
          <a:off x="4982911" y="1390435"/>
          <a:ext cx="357451" cy="1382043"/>
        </a:xfrm>
        <a:custGeom>
          <a:avLst/>
          <a:gdLst/>
          <a:ahLst/>
          <a:cxnLst/>
          <a:rect l="0" t="0" r="0" b="0"/>
          <a:pathLst>
            <a:path>
              <a:moveTo>
                <a:pt x="357451" y="0"/>
              </a:moveTo>
              <a:lnTo>
                <a:pt x="357451" y="1382043"/>
              </a:lnTo>
              <a:lnTo>
                <a:pt x="0" y="1382043"/>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7D7DF00D-F532-456A-834F-67B10547E9C9}">
      <dsp:nvSpPr>
        <dsp:cNvPr id="0" name=""/>
        <dsp:cNvSpPr/>
      </dsp:nvSpPr>
      <dsp:spPr>
        <a:xfrm>
          <a:off x="4982911" y="1390435"/>
          <a:ext cx="357451" cy="864732"/>
        </a:xfrm>
        <a:custGeom>
          <a:avLst/>
          <a:gdLst/>
          <a:ahLst/>
          <a:cxnLst/>
          <a:rect l="0" t="0" r="0" b="0"/>
          <a:pathLst>
            <a:path>
              <a:moveTo>
                <a:pt x="357451" y="0"/>
              </a:moveTo>
              <a:lnTo>
                <a:pt x="357451" y="864732"/>
              </a:lnTo>
              <a:lnTo>
                <a:pt x="0" y="864732"/>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7490854C-00E7-4047-95E8-702BF8651153}">
      <dsp:nvSpPr>
        <dsp:cNvPr id="0" name=""/>
        <dsp:cNvSpPr/>
      </dsp:nvSpPr>
      <dsp:spPr>
        <a:xfrm>
          <a:off x="4278406" y="456147"/>
          <a:ext cx="1397066" cy="479956"/>
        </a:xfrm>
        <a:custGeom>
          <a:avLst/>
          <a:gdLst/>
          <a:ahLst/>
          <a:cxnLst/>
          <a:rect l="0" t="0" r="0" b="0"/>
          <a:pathLst>
            <a:path>
              <a:moveTo>
                <a:pt x="0" y="0"/>
              </a:moveTo>
              <a:lnTo>
                <a:pt x="0" y="448466"/>
              </a:lnTo>
              <a:lnTo>
                <a:pt x="1397066" y="448466"/>
              </a:lnTo>
              <a:lnTo>
                <a:pt x="1397066" y="479956"/>
              </a:lnTo>
            </a:path>
          </a:pathLst>
        </a:cu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1F25669B-FCA0-470D-B15C-8F3257508858}">
      <dsp:nvSpPr>
        <dsp:cNvPr id="0" name=""/>
        <dsp:cNvSpPr/>
      </dsp:nvSpPr>
      <dsp:spPr>
        <a:xfrm>
          <a:off x="3859519" y="1817"/>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UML</a:t>
          </a:r>
          <a:endParaRPr lang="es-CO" sz="1000" kern="1200" dirty="0"/>
        </a:p>
      </dsp:txBody>
      <dsp:txXfrm>
        <a:off x="3859519" y="1817"/>
        <a:ext cx="837773" cy="454330"/>
      </dsp:txXfrm>
    </dsp:sp>
    <dsp:sp modelId="{BBC45949-ECAD-4E5A-B92E-2DA0C3CB218F}">
      <dsp:nvSpPr>
        <dsp:cNvPr id="0" name=""/>
        <dsp:cNvSpPr/>
      </dsp:nvSpPr>
      <dsp:spPr>
        <a:xfrm>
          <a:off x="5256585" y="936104"/>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Diagramas de comportamiento</a:t>
          </a:r>
          <a:endParaRPr lang="es-CO" sz="1000" kern="1200" dirty="0"/>
        </a:p>
      </dsp:txBody>
      <dsp:txXfrm>
        <a:off x="5256585" y="936104"/>
        <a:ext cx="837773" cy="454330"/>
      </dsp:txXfrm>
    </dsp:sp>
    <dsp:sp modelId="{9A430A64-4E9C-4121-A97C-BF668226FD9E}">
      <dsp:nvSpPr>
        <dsp:cNvPr id="0" name=""/>
        <dsp:cNvSpPr/>
      </dsp:nvSpPr>
      <dsp:spPr>
        <a:xfrm>
          <a:off x="4145138" y="2028001"/>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caso de uso</a:t>
          </a:r>
          <a:endParaRPr lang="es-CO" sz="1000" kern="1200" dirty="0"/>
        </a:p>
      </dsp:txBody>
      <dsp:txXfrm>
        <a:off x="4145138" y="2028001"/>
        <a:ext cx="837773" cy="454330"/>
      </dsp:txXfrm>
    </dsp:sp>
    <dsp:sp modelId="{FE562CBB-E618-4E3F-A9E7-2010BBD88702}">
      <dsp:nvSpPr>
        <dsp:cNvPr id="0" name=""/>
        <dsp:cNvSpPr/>
      </dsp:nvSpPr>
      <dsp:spPr>
        <a:xfrm>
          <a:off x="4145138" y="2545312"/>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secuencia</a:t>
          </a:r>
          <a:endParaRPr lang="es-CO" sz="1000" kern="1200" dirty="0"/>
        </a:p>
      </dsp:txBody>
      <dsp:txXfrm>
        <a:off x="4145138" y="2545312"/>
        <a:ext cx="837773" cy="454330"/>
      </dsp:txXfrm>
    </dsp:sp>
    <dsp:sp modelId="{B1B0DF5E-A97B-4796-AEE8-75B8017E1293}">
      <dsp:nvSpPr>
        <dsp:cNvPr id="0" name=""/>
        <dsp:cNvSpPr/>
      </dsp:nvSpPr>
      <dsp:spPr>
        <a:xfrm>
          <a:off x="4145138" y="3062623"/>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colaboración</a:t>
          </a:r>
          <a:endParaRPr lang="es-CO" sz="1000" kern="1200" dirty="0"/>
        </a:p>
      </dsp:txBody>
      <dsp:txXfrm>
        <a:off x="4145138" y="3062623"/>
        <a:ext cx="837773" cy="454330"/>
      </dsp:txXfrm>
    </dsp:sp>
    <dsp:sp modelId="{9034D3C0-1517-4638-BBEB-50E7E65A545D}">
      <dsp:nvSpPr>
        <dsp:cNvPr id="0" name=""/>
        <dsp:cNvSpPr/>
      </dsp:nvSpPr>
      <dsp:spPr>
        <a:xfrm>
          <a:off x="4145138" y="3579934"/>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estado</a:t>
          </a:r>
          <a:endParaRPr lang="es-CO" sz="1000" kern="1200" dirty="0"/>
        </a:p>
      </dsp:txBody>
      <dsp:txXfrm>
        <a:off x="4145138" y="3579934"/>
        <a:ext cx="837773" cy="454330"/>
      </dsp:txXfrm>
    </dsp:sp>
    <dsp:sp modelId="{28A2D5A4-85FC-4EE9-ADA8-0029C6507FC2}">
      <dsp:nvSpPr>
        <dsp:cNvPr id="0" name=""/>
        <dsp:cNvSpPr/>
      </dsp:nvSpPr>
      <dsp:spPr>
        <a:xfrm>
          <a:off x="4145138" y="4097245"/>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actividad</a:t>
          </a:r>
          <a:endParaRPr lang="es-CO" sz="1000" kern="1200" dirty="0"/>
        </a:p>
      </dsp:txBody>
      <dsp:txXfrm>
        <a:off x="4145138" y="4097245"/>
        <a:ext cx="837773" cy="454330"/>
      </dsp:txXfrm>
    </dsp:sp>
    <dsp:sp modelId="{6CCDDBE8-E0AA-41B4-8A1E-3B66328C66FF}">
      <dsp:nvSpPr>
        <dsp:cNvPr id="0" name=""/>
        <dsp:cNvSpPr/>
      </dsp:nvSpPr>
      <dsp:spPr>
        <a:xfrm>
          <a:off x="2688384" y="508556"/>
          <a:ext cx="837773" cy="45433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Diagramas estructurales</a:t>
          </a:r>
          <a:endParaRPr lang="es-CO" sz="1000" kern="1200" dirty="0"/>
        </a:p>
      </dsp:txBody>
      <dsp:txXfrm>
        <a:off x="2688384" y="508556"/>
        <a:ext cx="837773" cy="454330"/>
      </dsp:txXfrm>
    </dsp:sp>
    <dsp:sp modelId="{13794BD2-F81B-4FD7-9794-11E23A07603B}">
      <dsp:nvSpPr>
        <dsp:cNvPr id="0" name=""/>
        <dsp:cNvSpPr/>
      </dsp:nvSpPr>
      <dsp:spPr>
        <a:xfrm>
          <a:off x="2105937" y="1161663"/>
          <a:ext cx="836954" cy="453887"/>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clases</a:t>
          </a:r>
          <a:endParaRPr lang="es-CO" sz="1000" kern="1200" dirty="0"/>
        </a:p>
      </dsp:txBody>
      <dsp:txXfrm>
        <a:off x="2105937" y="1161663"/>
        <a:ext cx="836954" cy="453887"/>
      </dsp:txXfrm>
    </dsp:sp>
    <dsp:sp modelId="{40AB1C0D-8A0C-4658-BA32-93FF2DFB195A}">
      <dsp:nvSpPr>
        <dsp:cNvPr id="0" name=""/>
        <dsp:cNvSpPr/>
      </dsp:nvSpPr>
      <dsp:spPr>
        <a:xfrm>
          <a:off x="3234841" y="1161663"/>
          <a:ext cx="836954" cy="453887"/>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objetos</a:t>
          </a:r>
          <a:endParaRPr lang="es-CO" sz="1000" kern="1200" dirty="0"/>
        </a:p>
      </dsp:txBody>
      <dsp:txXfrm>
        <a:off x="3234841" y="1161663"/>
        <a:ext cx="836954" cy="453887"/>
      </dsp:txXfrm>
    </dsp:sp>
    <dsp:sp modelId="{C3D027F0-A24C-40C1-A245-240BD874126F}">
      <dsp:nvSpPr>
        <dsp:cNvPr id="0" name=""/>
        <dsp:cNvSpPr/>
      </dsp:nvSpPr>
      <dsp:spPr>
        <a:xfrm>
          <a:off x="2105937" y="1705275"/>
          <a:ext cx="836954" cy="453887"/>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a:t>
          </a:r>
          <a:r>
            <a:rPr lang="es-CO" sz="1000" kern="1200" dirty="0" smtClean="0"/>
            <a:t>componentes</a:t>
          </a:r>
          <a:endParaRPr lang="es-CO" sz="1000" kern="1200" dirty="0"/>
        </a:p>
      </dsp:txBody>
      <dsp:txXfrm>
        <a:off x="2105937" y="1705275"/>
        <a:ext cx="836954" cy="453887"/>
      </dsp:txXfrm>
    </dsp:sp>
    <dsp:sp modelId="{EB8EACAF-FF27-49BA-BF2F-EF4BFE863C6D}">
      <dsp:nvSpPr>
        <dsp:cNvPr id="0" name=""/>
        <dsp:cNvSpPr/>
      </dsp:nvSpPr>
      <dsp:spPr>
        <a:xfrm>
          <a:off x="3234841" y="1705275"/>
          <a:ext cx="836954" cy="453887"/>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smtClean="0"/>
            <a:t>Diagrama de implantación</a:t>
          </a:r>
          <a:endParaRPr lang="es-CO" sz="1000" kern="1200" dirty="0"/>
        </a:p>
      </dsp:txBody>
      <dsp:txXfrm>
        <a:off x="3234841" y="1705275"/>
        <a:ext cx="836954" cy="45388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853B83-208B-4206-B02E-8299DC526D14}" type="datetimeFigureOut">
              <a:rPr lang="es-CO" smtClean="0"/>
              <a:pPr/>
              <a:t>01/06/2010</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C58725-5EB3-4C90-BFDD-409003629E24}" type="slidenum">
              <a:rPr lang="es-CO" smtClean="0"/>
              <a:pPr/>
              <a:t>‹Nº›</a:t>
            </a:fld>
            <a:endParaRPr lang="es-CO"/>
          </a:p>
        </p:txBody>
      </p:sp>
    </p:spTree>
    <p:extLst>
      <p:ext uri="{BB962C8B-B14F-4D97-AF65-F5344CB8AC3E}">
        <p14:creationId xmlns="" xmlns:p14="http://schemas.microsoft.com/office/powerpoint/2010/main" val="2707736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13 Título"/>
          <p:cNvSpPr>
            <a:spLocks noGrp="1"/>
          </p:cNvSpPr>
          <p:nvPr>
            <p:ph type="ctrTitle"/>
          </p:nvPr>
        </p:nvSpPr>
        <p:spPr>
          <a:xfrm>
            <a:off x="1432560" y="359898"/>
            <a:ext cx="7406640" cy="1472184"/>
          </a:xfrm>
        </p:spPr>
        <p:txBody>
          <a:bodyPr anchor="b"/>
          <a:lstStyle>
            <a:lvl1pPr algn="l">
              <a:defRPr/>
            </a:lvl1pPr>
            <a:extLst/>
          </a:lstStyle>
          <a:p>
            <a:r>
              <a:rPr kumimoji="0" lang="es-ES" smtClean="0"/>
              <a:t>Haga clic para modificar el estilo de título del patrón</a:t>
            </a:r>
            <a:endParaRPr kumimoji="0"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7" name="6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20" name="19 Marcador de pie de página"/>
          <p:cNvSpPr>
            <a:spLocks noGrp="1"/>
          </p:cNvSpPr>
          <p:nvPr>
            <p:ph type="ftr" sz="quarter" idx="11"/>
          </p:nvPr>
        </p:nvSpPr>
        <p:spPr/>
        <p:txBody>
          <a:bodyPr/>
          <a:lstStyle>
            <a:extLst/>
          </a:lstStyle>
          <a:p>
            <a:endParaRPr lang="es-CO"/>
          </a:p>
        </p:txBody>
      </p:sp>
      <p:sp>
        <p:nvSpPr>
          <p:cNvPr id="10" name="9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
        <p:nvSpPr>
          <p:cNvPr id="8" name="7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5" name="4 Marcador de pie de página"/>
          <p:cNvSpPr>
            <a:spLocks noGrp="1"/>
          </p:cNvSpPr>
          <p:nvPr>
            <p:ph type="ftr" sz="quarter" idx="11"/>
          </p:nvPr>
        </p:nvSpPr>
        <p:spPr/>
        <p:txBody>
          <a:bodyPr/>
          <a:lstStyle>
            <a:extLst/>
          </a:lstStyle>
          <a:p>
            <a:endParaRPr lang="es-CO"/>
          </a:p>
        </p:txBody>
      </p:sp>
      <p:sp>
        <p:nvSpPr>
          <p:cNvPr id="6" name="5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5" name="4 Marcador de pie de página"/>
          <p:cNvSpPr>
            <a:spLocks noGrp="1"/>
          </p:cNvSpPr>
          <p:nvPr>
            <p:ph type="ftr" sz="quarter" idx="11"/>
          </p:nvPr>
        </p:nvSpPr>
        <p:spPr/>
        <p:txBody>
          <a:bodyPr/>
          <a:lstStyle>
            <a:extLst/>
          </a:lstStyle>
          <a:p>
            <a:endParaRPr lang="es-CO"/>
          </a:p>
        </p:txBody>
      </p:sp>
      <p:sp>
        <p:nvSpPr>
          <p:cNvPr id="6" name="5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5" name="4 Marcador de pie de página"/>
          <p:cNvSpPr>
            <a:spLocks noGrp="1"/>
          </p:cNvSpPr>
          <p:nvPr>
            <p:ph type="ftr" sz="quarter" idx="11"/>
          </p:nvPr>
        </p:nvSpPr>
        <p:spPr/>
        <p:txBody>
          <a:bodyPr/>
          <a:lstStyle>
            <a:extLst/>
          </a:lstStyle>
          <a:p>
            <a:endParaRPr lang="es-CO"/>
          </a:p>
        </p:txBody>
      </p:sp>
      <p:sp>
        <p:nvSpPr>
          <p:cNvPr id="6" name="5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5" name="4 Marcador de pie de página"/>
          <p:cNvSpPr>
            <a:spLocks noGrp="1"/>
          </p:cNvSpPr>
          <p:nvPr>
            <p:ph type="ftr" sz="quarter" idx="11"/>
          </p:nvPr>
        </p:nvSpPr>
        <p:spPr/>
        <p:txBody>
          <a:bodyPr/>
          <a:lstStyle>
            <a:extLst/>
          </a:lstStyle>
          <a:p>
            <a:endParaRPr lang="es-CO"/>
          </a:p>
        </p:txBody>
      </p:sp>
      <p:sp>
        <p:nvSpPr>
          <p:cNvPr id="6" name="5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
        <p:nvSpPr>
          <p:cNvPr id="10" name="9 Rectángulo"/>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6" name="5 Marcador de pie de página"/>
          <p:cNvSpPr>
            <a:spLocks noGrp="1"/>
          </p:cNvSpPr>
          <p:nvPr>
            <p:ph type="ftr" sz="quarter" idx="11"/>
          </p:nvPr>
        </p:nvSpPr>
        <p:spPr/>
        <p:txBody>
          <a:bodyPr/>
          <a:lstStyle>
            <a:extLst/>
          </a:lstStyle>
          <a:p>
            <a:endParaRPr lang="es-CO"/>
          </a:p>
        </p:txBody>
      </p:sp>
      <p:sp>
        <p:nvSpPr>
          <p:cNvPr id="7" name="6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8" name="7 Marcador de pie de página"/>
          <p:cNvSpPr>
            <a:spLocks noGrp="1"/>
          </p:cNvSpPr>
          <p:nvPr>
            <p:ph type="ftr" sz="quarter" idx="11"/>
          </p:nvPr>
        </p:nvSpPr>
        <p:spPr/>
        <p:txBody>
          <a:bodyPr/>
          <a:lstStyle>
            <a:extLst/>
          </a:lstStyle>
          <a:p>
            <a:endParaRPr lang="es-CO"/>
          </a:p>
        </p:txBody>
      </p:sp>
      <p:sp>
        <p:nvSpPr>
          <p:cNvPr id="9" name="8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nchor="ct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4" name="3 Marcador de pie de página"/>
          <p:cNvSpPr>
            <a:spLocks noGrp="1"/>
          </p:cNvSpPr>
          <p:nvPr>
            <p:ph type="ftr" sz="quarter" idx="11"/>
          </p:nvPr>
        </p:nvSpPr>
        <p:spPr/>
        <p:txBody>
          <a:bodyPr/>
          <a:lstStyle>
            <a:extLst/>
          </a:lstStyle>
          <a:p>
            <a:endParaRPr lang="es-CO"/>
          </a:p>
        </p:txBody>
      </p:sp>
      <p:sp>
        <p:nvSpPr>
          <p:cNvPr id="5" name="4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5" name="4 Rectángulo"/>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3" name="2 Marcador de pie de página"/>
          <p:cNvSpPr>
            <a:spLocks noGrp="1"/>
          </p:cNvSpPr>
          <p:nvPr>
            <p:ph type="ftr" sz="quarter" idx="11"/>
          </p:nvPr>
        </p:nvSpPr>
        <p:spPr/>
        <p:txBody>
          <a:bodyPr/>
          <a:lstStyle>
            <a:extLst/>
          </a:lstStyle>
          <a:p>
            <a:endParaRPr lang="es-CO"/>
          </a:p>
        </p:txBody>
      </p:sp>
      <p:sp>
        <p:nvSpPr>
          <p:cNvPr id="4" name="3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
        <p:nvSpPr>
          <p:cNvPr id="6" name="5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6" name="5 Marcador de pie de página"/>
          <p:cNvSpPr>
            <a:spLocks noGrp="1"/>
          </p:cNvSpPr>
          <p:nvPr>
            <p:ph type="ftr" sz="quarter" idx="11"/>
          </p:nvPr>
        </p:nvSpPr>
        <p:spPr/>
        <p:txBody>
          <a:bodyPr/>
          <a:lstStyle>
            <a:extLst/>
          </a:lstStyle>
          <a:p>
            <a:endParaRPr lang="es-CO"/>
          </a:p>
        </p:txBody>
      </p:sp>
      <p:sp>
        <p:nvSpPr>
          <p:cNvPr id="7" name="6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extLst/>
          </a:lstStyle>
          <a:p>
            <a:fld id="{9111012E-836C-4C35-A2BA-01D5CBA2F84F}" type="datetimeFigureOut">
              <a:rPr lang="es-CO" smtClean="0"/>
              <a:pPr/>
              <a:t>01/06/2010</a:t>
            </a:fld>
            <a:endParaRPr lang="es-CO"/>
          </a:p>
        </p:txBody>
      </p:sp>
      <p:sp>
        <p:nvSpPr>
          <p:cNvPr id="6" name="5 Marcador de pie de página"/>
          <p:cNvSpPr>
            <a:spLocks noGrp="1"/>
          </p:cNvSpPr>
          <p:nvPr>
            <p:ph type="ftr" sz="quarter" idx="11"/>
          </p:nvPr>
        </p:nvSpPr>
        <p:spPr/>
        <p:txBody>
          <a:bodyPr/>
          <a:lstStyle>
            <a:extLst/>
          </a:lstStyle>
          <a:p>
            <a:endParaRPr lang="es-CO"/>
          </a:p>
        </p:txBody>
      </p:sp>
      <p:sp>
        <p:nvSpPr>
          <p:cNvPr id="7" name="6 Marcador de número de diapositiva"/>
          <p:cNvSpPr>
            <a:spLocks noGrp="1"/>
          </p:cNvSpPr>
          <p:nvPr>
            <p:ph type="sldNum" sz="quarter" idx="12"/>
          </p:nvPr>
        </p:nvSpPr>
        <p:spPr/>
        <p:txBody>
          <a:bodyPr/>
          <a:lstStyle>
            <a:extLst/>
          </a:lstStyle>
          <a:p>
            <a:fld id="{74410054-5B84-49C0-9086-54EF201200B3}" type="slidenum">
              <a:rPr lang="es-CO" smtClean="0"/>
              <a:pPr/>
              <a:t>‹Nº›</a:t>
            </a:fld>
            <a:endParaRPr lang="es-CO"/>
          </a:p>
        </p:txBody>
      </p:sp>
      <p:sp>
        <p:nvSpPr>
          <p:cNvPr id="8" name="7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 smtClean="0"/>
              <a:t>Haga clic en el icono para agregar una imagen</a:t>
            </a:r>
            <a:endParaRPr kumimoji="0" lang="en-US" dirty="0"/>
          </a:p>
        </p:txBody>
      </p:sp>
      <p:sp>
        <p:nvSpPr>
          <p:cNvPr id="9" name="8 Proceso"/>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Proceso"/>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6 Circular"/>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Rectángulo"/>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Marcador de título"/>
          <p:cNvSpPr>
            <a:spLocks noGrp="1"/>
          </p:cNvSpPr>
          <p:nvPr>
            <p:ph type="title"/>
          </p:nvPr>
        </p:nvSpPr>
        <p:spPr>
          <a:xfrm>
            <a:off x="1435608" y="274638"/>
            <a:ext cx="7498080" cy="1143000"/>
          </a:xfrm>
          <a:prstGeom prst="rect">
            <a:avLst/>
          </a:prstGeom>
        </p:spPr>
        <p:txBody>
          <a:bodyPr anchor="ctr">
            <a:normAutofit/>
          </a:bodyPr>
          <a:lstStyle>
            <a:extLst/>
          </a:lstStyle>
          <a:p>
            <a:r>
              <a:rPr kumimoji="0" lang="es-ES" smtClean="0"/>
              <a:t>Haga clic para modificar el estilo de título del patrón</a:t>
            </a:r>
            <a:endParaRPr kumimoji="0" lang="en-US"/>
          </a:p>
        </p:txBody>
      </p:sp>
      <p:sp>
        <p:nvSpPr>
          <p:cNvPr id="9" name="8 Marcador de texto"/>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111012E-836C-4C35-A2BA-01D5CBA2F84F}" type="datetimeFigureOut">
              <a:rPr lang="es-CO" smtClean="0"/>
              <a:pPr/>
              <a:t>01/06/2010</a:t>
            </a:fld>
            <a:endParaRPr lang="es-CO"/>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s-CO"/>
          </a:p>
        </p:txBody>
      </p:sp>
      <p:sp>
        <p:nvSpPr>
          <p:cNvPr id="22" name="21 Marcador de número de diapositiva"/>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4410054-5B84-49C0-9086-54EF201200B3}" type="slidenum">
              <a:rPr lang="es-CO" smtClean="0"/>
              <a:pPr/>
              <a:t>‹Nº›</a:t>
            </a:fld>
            <a:endParaRPr lang="es-CO"/>
          </a:p>
        </p:txBody>
      </p:sp>
      <p:sp>
        <p:nvSpPr>
          <p:cNvPr id="15" name="14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fade/>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428728" y="500042"/>
            <a:ext cx="7406640" cy="1785950"/>
          </a:xfrm>
        </p:spPr>
        <p:txBody>
          <a:bodyPr>
            <a:normAutofit fontScale="90000"/>
          </a:bodyPr>
          <a:lstStyle/>
          <a:p>
            <a:r>
              <a:rPr lang="es-CO" dirty="0" smtClean="0">
                <a:effectLst>
                  <a:glow rad="101600">
                    <a:schemeClr val="accent1">
                      <a:satMod val="175000"/>
                      <a:alpha val="40000"/>
                    </a:schemeClr>
                  </a:glow>
                  <a:outerShdw blurRad="50000" dist="30000" dir="5400000" algn="tl" rotWithShape="0">
                    <a:srgbClr val="000000">
                      <a:alpha val="30000"/>
                    </a:srgbClr>
                  </a:outerShdw>
                </a:effectLst>
              </a:rPr>
              <a:t>METODOLOGÍA PRÁCTICA DE DISEÑO DE BASES DE DATOS  Y USO DE DIAGRAMAS UML</a:t>
            </a:r>
            <a:endParaRPr lang="es-CO" dirty="0">
              <a:effectLst>
                <a:glow rad="101600">
                  <a:schemeClr val="accent1">
                    <a:satMod val="175000"/>
                    <a:alpha val="40000"/>
                  </a:schemeClr>
                </a:glow>
                <a:outerShdw blurRad="50000" dist="30000" dir="5400000" algn="tl" rotWithShape="0">
                  <a:srgbClr val="000000">
                    <a:alpha val="30000"/>
                  </a:srgbClr>
                </a:outerShdw>
              </a:effectLst>
            </a:endParaRPr>
          </a:p>
        </p:txBody>
      </p:sp>
      <p:sp>
        <p:nvSpPr>
          <p:cNvPr id="3" name="2 Subtítulo"/>
          <p:cNvSpPr>
            <a:spLocks noGrp="1"/>
          </p:cNvSpPr>
          <p:nvPr>
            <p:ph type="subTitle" idx="1"/>
          </p:nvPr>
        </p:nvSpPr>
        <p:spPr>
          <a:xfrm>
            <a:off x="1428728" y="5214950"/>
            <a:ext cx="7406640" cy="1143008"/>
          </a:xfrm>
        </p:spPr>
        <p:txBody>
          <a:bodyPr/>
          <a:lstStyle/>
          <a:p>
            <a:r>
              <a:rPr lang="es-CO" dirty="0" smtClean="0"/>
              <a:t>EDGAR IVÁN ARIAS MALDONADO</a:t>
            </a:r>
          </a:p>
          <a:p>
            <a:r>
              <a:rPr lang="es-CO" dirty="0" smtClean="0"/>
              <a:t>INGENIERIA DE SISTEMAS</a:t>
            </a:r>
            <a:endParaRPr lang="es-CO"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DISEÑO DE LA DB Y EL PROCESO DE IMPLEMENTACIÓN</a:t>
            </a:r>
            <a:endParaRPr lang="es-CO" dirty="0"/>
          </a:p>
        </p:txBody>
      </p:sp>
      <p:sp>
        <p:nvSpPr>
          <p:cNvPr id="3" name="2 Marcador de contenido"/>
          <p:cNvSpPr>
            <a:spLocks noGrp="1"/>
          </p:cNvSpPr>
          <p:nvPr>
            <p:ph idx="1"/>
          </p:nvPr>
        </p:nvSpPr>
        <p:spPr/>
        <p:txBody>
          <a:bodyPr>
            <a:normAutofit lnSpcReduction="10000"/>
          </a:bodyPr>
          <a:lstStyle/>
          <a:p>
            <a:r>
              <a:rPr lang="es-CO" dirty="0" smtClean="0"/>
              <a:t>Fase 1. Recopilación y análisis de requisitos</a:t>
            </a:r>
          </a:p>
          <a:p>
            <a:pPr marL="870966" lvl="1" indent="-514350">
              <a:buFont typeface="+mj-lt"/>
              <a:buAutoNum type="arabicPeriod"/>
            </a:pPr>
            <a:r>
              <a:rPr lang="es-CO" dirty="0" smtClean="0"/>
              <a:t>Identificar las áreas de aplicaciones principales y los grupos de usuarios. </a:t>
            </a:r>
          </a:p>
          <a:p>
            <a:pPr marL="870966" lvl="1" indent="-514350">
              <a:buFont typeface="+mj-lt"/>
              <a:buAutoNum type="arabicPeriod"/>
            </a:pPr>
            <a:r>
              <a:rPr lang="es-CO" dirty="0" smtClean="0"/>
              <a:t>Estudiar y analizar la documentación existente relativa a las aplicaciones.</a:t>
            </a:r>
          </a:p>
          <a:p>
            <a:pPr marL="870966" lvl="1" indent="-514350">
              <a:buFont typeface="+mj-lt"/>
              <a:buAutoNum type="arabicPeriod"/>
            </a:pPr>
            <a:r>
              <a:rPr lang="es-CO" dirty="0" smtClean="0"/>
              <a:t>Estudiar el entorno operativo y uso que se pretende dar a la información. Así como ha ubicaciones geográficas, destinos y orígenes.</a:t>
            </a:r>
          </a:p>
          <a:p>
            <a:pPr marL="870966" lvl="1" indent="-514350">
              <a:buFont typeface="+mj-lt"/>
              <a:buAutoNum type="arabicPeriod"/>
            </a:pPr>
            <a:r>
              <a:rPr lang="es-CO" dirty="0" smtClean="0"/>
              <a:t>Recabar preguntas y escribir respuestas de estas.</a:t>
            </a:r>
          </a:p>
          <a:p>
            <a:endParaRPr lang="es-CO"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DISEÑO DE LA DB Y EL PROCESO DE IMPLEMENTACIÓN</a:t>
            </a:r>
            <a:endParaRPr lang="es-CO" dirty="0"/>
          </a:p>
        </p:txBody>
      </p:sp>
      <p:sp>
        <p:nvSpPr>
          <p:cNvPr id="3" name="2 Marcador de contenido"/>
          <p:cNvSpPr>
            <a:spLocks noGrp="1"/>
          </p:cNvSpPr>
          <p:nvPr>
            <p:ph idx="1"/>
          </p:nvPr>
        </p:nvSpPr>
        <p:spPr/>
        <p:txBody>
          <a:bodyPr>
            <a:normAutofit fontScale="92500"/>
          </a:bodyPr>
          <a:lstStyle/>
          <a:p>
            <a:r>
              <a:rPr lang="es-CO" dirty="0" smtClean="0"/>
              <a:t>Fase 2. Diseño conceptual de la DB</a:t>
            </a:r>
          </a:p>
          <a:p>
            <a:pPr marL="596646" indent="-514350">
              <a:buFont typeface="+mj-lt"/>
              <a:buAutoNum type="arabicPeriod"/>
            </a:pPr>
            <a:r>
              <a:rPr lang="es-CO" dirty="0" smtClean="0"/>
              <a:t>Llegar al conocimiento completo de la estructura de la base de datos.</a:t>
            </a:r>
          </a:p>
          <a:p>
            <a:pPr marL="596646" indent="-514350">
              <a:buFont typeface="+mj-lt"/>
              <a:buAutoNum type="arabicPeriod"/>
            </a:pPr>
            <a:r>
              <a:rPr lang="es-CO" dirty="0" smtClean="0"/>
              <a:t>Es inestimable como descripción estable del contenido de la base de datos. </a:t>
            </a:r>
          </a:p>
          <a:p>
            <a:pPr marL="596646" indent="-514350">
              <a:buFont typeface="+mj-lt"/>
              <a:buAutoNum type="arabicPeriod"/>
            </a:pPr>
            <a:r>
              <a:rPr lang="es-CO" dirty="0" smtClean="0"/>
              <a:t>Buena comprensión del esquema conceptual</a:t>
            </a:r>
          </a:p>
          <a:p>
            <a:pPr marL="596646" indent="-514350">
              <a:buFont typeface="+mj-lt"/>
              <a:buAutoNum type="arabicPeriod"/>
            </a:pPr>
            <a:r>
              <a:rPr lang="es-CO" dirty="0" smtClean="0"/>
              <a:t>Descripción diagramática del esquema conceptual como vehículo de comunicación entre usuarias, diseñadores y analistas.</a:t>
            </a:r>
          </a:p>
          <a:p>
            <a:pPr marL="596646" indent="-514350">
              <a:buNone/>
            </a:pPr>
            <a:endParaRPr lang="es-CO"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3648" y="188640"/>
            <a:ext cx="7498080" cy="1143000"/>
          </a:xfrm>
        </p:spPr>
        <p:txBody>
          <a:bodyPr>
            <a:normAutofit fontScale="90000"/>
          </a:bodyPr>
          <a:lstStyle/>
          <a:p>
            <a:r>
              <a:rPr lang="es-CO" dirty="0" smtClean="0"/>
              <a:t>DISEÑO DE LA DB Y EL PROCESO DE IMPLEMENTACIÓN</a:t>
            </a:r>
            <a:endParaRPr lang="es-CO" dirty="0"/>
          </a:p>
        </p:txBody>
      </p:sp>
      <p:sp>
        <p:nvSpPr>
          <p:cNvPr id="3" name="2 Marcador de contenido"/>
          <p:cNvSpPr>
            <a:spLocks noGrp="1"/>
          </p:cNvSpPr>
          <p:nvPr>
            <p:ph idx="1"/>
          </p:nvPr>
        </p:nvSpPr>
        <p:spPr>
          <a:xfrm>
            <a:off x="1331640" y="1340768"/>
            <a:ext cx="7498080" cy="4800600"/>
          </a:xfrm>
        </p:spPr>
        <p:txBody>
          <a:bodyPr>
            <a:normAutofit/>
          </a:bodyPr>
          <a:lstStyle/>
          <a:p>
            <a:r>
              <a:rPr lang="es-CO" dirty="0" smtClean="0">
                <a:effectLst>
                  <a:glow rad="139700">
                    <a:schemeClr val="accent1">
                      <a:satMod val="175000"/>
                      <a:alpha val="40000"/>
                    </a:schemeClr>
                  </a:glow>
                </a:effectLst>
              </a:rPr>
              <a:t>Fase2. Estrategias-Estrategia descendente:</a:t>
            </a:r>
          </a:p>
          <a:p>
            <a:pPr marL="82296" indent="0">
              <a:buNone/>
            </a:pPr>
            <a:endParaRPr lang="es-CO" dirty="0"/>
          </a:p>
        </p:txBody>
      </p:sp>
      <p:pic>
        <p:nvPicPr>
          <p:cNvPr id="1026" name="Picture 2"/>
          <p:cNvPicPr>
            <a:picLocks noChangeAspect="1" noChangeArrowheads="1"/>
          </p:cNvPicPr>
          <p:nvPr/>
        </p:nvPicPr>
        <p:blipFill>
          <a:blip r:embed="rId2" cstate="email"/>
          <a:srcRect/>
          <a:stretch>
            <a:fillRect/>
          </a:stretch>
        </p:blipFill>
        <p:spPr bwMode="auto">
          <a:xfrm>
            <a:off x="2357422" y="1857364"/>
            <a:ext cx="5572163" cy="4806830"/>
          </a:xfrm>
          <a:prstGeom prst="rect">
            <a:avLst/>
          </a:prstGeom>
          <a:noFill/>
          <a:ln w="9525">
            <a:noFill/>
            <a:miter lim="800000"/>
            <a:headEnd/>
            <a:tailEnd/>
          </a:ln>
          <a:effectLst/>
        </p:spPr>
      </p:pic>
    </p:spTree>
    <p:extLst>
      <p:ext uri="{BB962C8B-B14F-4D97-AF65-F5344CB8AC3E}">
        <p14:creationId xmlns="" xmlns:p14="http://schemas.microsoft.com/office/powerpoint/2010/main" val="274215262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marL="457200" indent="-457200">
              <a:buFont typeface="Arial" pitchFamily="34" charset="0"/>
              <a:buChar char="•"/>
            </a:pPr>
            <a:r>
              <a:rPr lang="es-CO" sz="3200" dirty="0">
                <a:effectLst>
                  <a:glow rad="139700">
                    <a:schemeClr val="accent1">
                      <a:satMod val="175000"/>
                      <a:alpha val="40000"/>
                    </a:schemeClr>
                  </a:glow>
                  <a:outerShdw blurRad="50000" dist="30000" dir="5400000" algn="tl" rotWithShape="0">
                    <a:srgbClr val="000000">
                      <a:alpha val="30000"/>
                    </a:srgbClr>
                  </a:outerShdw>
                </a:effectLst>
              </a:rPr>
              <a:t>Fase2. </a:t>
            </a:r>
            <a:r>
              <a:rPr lang="es-CO" sz="3200" dirty="0" smtClean="0">
                <a:effectLst>
                  <a:glow rad="139700">
                    <a:schemeClr val="accent1">
                      <a:satMod val="175000"/>
                      <a:alpha val="40000"/>
                    </a:schemeClr>
                  </a:glow>
                  <a:outerShdw blurRad="50000" dist="30000" dir="5400000" algn="tl" rotWithShape="0">
                    <a:srgbClr val="000000">
                      <a:alpha val="30000"/>
                    </a:srgbClr>
                  </a:outerShdw>
                </a:effectLst>
              </a:rPr>
              <a:t>Estrategias ascendentes:</a:t>
            </a:r>
            <a:r>
              <a:rPr lang="es-CO" sz="3200" dirty="0"/>
              <a:t/>
            </a:r>
            <a:br>
              <a:rPr lang="es-CO" sz="3200" dirty="0"/>
            </a:br>
            <a:endParaRPr lang="es-CO" sz="3200" dirty="0"/>
          </a:p>
        </p:txBody>
      </p:sp>
      <p:pic>
        <p:nvPicPr>
          <p:cNvPr id="2051" name="Picture 3"/>
          <p:cNvPicPr>
            <a:picLocks noGrp="1" noChangeAspect="1" noChangeArrowheads="1"/>
          </p:cNvPicPr>
          <p:nvPr>
            <p:ph idx="1"/>
          </p:nvPr>
        </p:nvPicPr>
        <p:blipFill>
          <a:blip r:embed="rId2" cstate="email"/>
          <a:srcRect/>
          <a:stretch>
            <a:fillRect/>
          </a:stretch>
        </p:blipFill>
        <p:spPr bwMode="auto">
          <a:xfrm>
            <a:off x="1857356" y="852418"/>
            <a:ext cx="6286544" cy="5659790"/>
          </a:xfrm>
          <a:prstGeom prst="rect">
            <a:avLst/>
          </a:prstGeom>
          <a:noFill/>
          <a:ln w="9525">
            <a:noFill/>
            <a:miter lim="800000"/>
            <a:headEnd/>
            <a:tailEnd/>
          </a:ln>
          <a:effectLst/>
        </p:spPr>
      </p:pic>
    </p:spTree>
    <p:extLst>
      <p:ext uri="{BB962C8B-B14F-4D97-AF65-F5344CB8AC3E}">
        <p14:creationId xmlns="" xmlns:p14="http://schemas.microsoft.com/office/powerpoint/2010/main" val="98862256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effectLst>
                  <a:glow rad="139700">
                    <a:schemeClr val="accent1">
                      <a:satMod val="175000"/>
                      <a:alpha val="40000"/>
                    </a:schemeClr>
                  </a:glow>
                  <a:outerShdw blurRad="50000" dist="30000" dir="5400000" algn="tl" rotWithShape="0">
                    <a:srgbClr val="000000">
                      <a:alpha val="30000"/>
                    </a:srgbClr>
                  </a:outerShdw>
                </a:effectLst>
              </a:rPr>
              <a:t>Modificación de vistas antes de la integración</a:t>
            </a:r>
            <a:endParaRPr lang="es-CO" dirty="0">
              <a:effectLst>
                <a:glow rad="139700">
                  <a:schemeClr val="accent1">
                    <a:satMod val="175000"/>
                    <a:alpha val="40000"/>
                  </a:schemeClr>
                </a:glow>
                <a:outerShdw blurRad="50000" dist="30000" dir="5400000" algn="tl" rotWithShape="0">
                  <a:srgbClr val="000000">
                    <a:alpha val="30000"/>
                  </a:srgbClr>
                </a:outerShdw>
              </a:effectLst>
            </a:endParaRPr>
          </a:p>
        </p:txBody>
      </p:sp>
      <p:sp>
        <p:nvSpPr>
          <p:cNvPr id="7" name="6 CuadroTexto"/>
          <p:cNvSpPr txBox="1"/>
          <p:nvPr/>
        </p:nvSpPr>
        <p:spPr>
          <a:xfrm>
            <a:off x="1934697" y="1988840"/>
            <a:ext cx="432048" cy="369332"/>
          </a:xfrm>
          <a:prstGeom prst="rect">
            <a:avLst/>
          </a:prstGeom>
          <a:noFill/>
        </p:spPr>
        <p:txBody>
          <a:bodyPr wrap="square" rtlCol="0">
            <a:spAutoFit/>
          </a:bodyPr>
          <a:lstStyle/>
          <a:p>
            <a:r>
              <a:rPr lang="es-CO" dirty="0" smtClean="0"/>
              <a:t>1.</a:t>
            </a:r>
            <a:endParaRPr lang="es-CO" dirty="0"/>
          </a:p>
        </p:txBody>
      </p:sp>
      <p:sp>
        <p:nvSpPr>
          <p:cNvPr id="12" name="11 CuadroTexto"/>
          <p:cNvSpPr txBox="1"/>
          <p:nvPr/>
        </p:nvSpPr>
        <p:spPr>
          <a:xfrm>
            <a:off x="1934697" y="4661051"/>
            <a:ext cx="432048" cy="369332"/>
          </a:xfrm>
          <a:prstGeom prst="rect">
            <a:avLst/>
          </a:prstGeom>
          <a:noFill/>
        </p:spPr>
        <p:txBody>
          <a:bodyPr wrap="square" rtlCol="0">
            <a:spAutoFit/>
          </a:bodyPr>
          <a:lstStyle/>
          <a:p>
            <a:r>
              <a:rPr lang="es-CO" dirty="0"/>
              <a:t>2</a:t>
            </a:r>
            <a:r>
              <a:rPr lang="es-CO" dirty="0" smtClean="0"/>
              <a:t>.</a:t>
            </a:r>
            <a:endParaRPr lang="es-CO" dirty="0"/>
          </a:p>
        </p:txBody>
      </p:sp>
      <p:pic>
        <p:nvPicPr>
          <p:cNvPr id="3074" name="Picture 2"/>
          <p:cNvPicPr>
            <a:picLocks noGrp="1" noChangeAspect="1" noChangeArrowheads="1"/>
          </p:cNvPicPr>
          <p:nvPr>
            <p:ph idx="1"/>
          </p:nvPr>
        </p:nvPicPr>
        <p:blipFill>
          <a:blip r:embed="rId2" cstate="email"/>
          <a:srcRect/>
          <a:stretch>
            <a:fillRect/>
          </a:stretch>
        </p:blipFill>
        <p:spPr bwMode="auto">
          <a:xfrm>
            <a:off x="2786050" y="1460446"/>
            <a:ext cx="4714908" cy="262206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email"/>
          <a:srcRect/>
          <a:stretch>
            <a:fillRect/>
          </a:stretch>
        </p:blipFill>
        <p:spPr bwMode="auto">
          <a:xfrm>
            <a:off x="2786050" y="4143380"/>
            <a:ext cx="4676260" cy="245605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effectLst>
                  <a:glow rad="139700">
                    <a:schemeClr val="accent1">
                      <a:satMod val="175000"/>
                      <a:alpha val="40000"/>
                    </a:schemeClr>
                  </a:glow>
                  <a:outerShdw blurRad="50000" dist="30000" dir="5400000" algn="tl" rotWithShape="0">
                    <a:srgbClr val="000000">
                      <a:alpha val="30000"/>
                    </a:srgbClr>
                  </a:outerShdw>
                </a:effectLst>
              </a:rPr>
              <a:t>Modificación </a:t>
            </a:r>
            <a:r>
              <a:rPr lang="es-CO" dirty="0" smtClean="0">
                <a:effectLst>
                  <a:glow rad="139700">
                    <a:schemeClr val="accent1">
                      <a:satMod val="175000"/>
                      <a:alpha val="40000"/>
                    </a:schemeClr>
                  </a:glow>
                  <a:outerShdw blurRad="50000" dist="30000" dir="5400000" algn="tl" rotWithShape="0">
                    <a:srgbClr val="000000">
                      <a:alpha val="30000"/>
                    </a:srgbClr>
                  </a:outerShdw>
                </a:effectLst>
              </a:rPr>
              <a:t>de la primera vista antes </a:t>
            </a:r>
            <a:r>
              <a:rPr lang="es-CO" dirty="0">
                <a:effectLst>
                  <a:glow rad="139700">
                    <a:schemeClr val="accent1">
                      <a:satMod val="175000"/>
                      <a:alpha val="40000"/>
                    </a:schemeClr>
                  </a:glow>
                  <a:outerShdw blurRad="50000" dist="30000" dir="5400000" algn="tl" rotWithShape="0">
                    <a:srgbClr val="000000">
                      <a:alpha val="30000"/>
                    </a:srgbClr>
                  </a:outerShdw>
                </a:effectLst>
              </a:rPr>
              <a:t>de la integración</a:t>
            </a:r>
            <a:endParaRPr lang="es-CO" dirty="0"/>
          </a:p>
        </p:txBody>
      </p:sp>
      <p:sp>
        <p:nvSpPr>
          <p:cNvPr id="5" name="4 CuadroTexto"/>
          <p:cNvSpPr txBox="1"/>
          <p:nvPr/>
        </p:nvSpPr>
        <p:spPr>
          <a:xfrm>
            <a:off x="1403648" y="2852936"/>
            <a:ext cx="432048" cy="369332"/>
          </a:xfrm>
          <a:prstGeom prst="rect">
            <a:avLst/>
          </a:prstGeom>
          <a:noFill/>
        </p:spPr>
        <p:txBody>
          <a:bodyPr wrap="square" rtlCol="0">
            <a:spAutoFit/>
          </a:bodyPr>
          <a:lstStyle/>
          <a:p>
            <a:r>
              <a:rPr lang="es-CO" dirty="0" smtClean="0"/>
              <a:t>3.</a:t>
            </a:r>
            <a:endParaRPr lang="es-CO" dirty="0"/>
          </a:p>
        </p:txBody>
      </p:sp>
      <p:pic>
        <p:nvPicPr>
          <p:cNvPr id="4098" name="Picture 2"/>
          <p:cNvPicPr>
            <a:picLocks noGrp="1" noChangeAspect="1" noChangeArrowheads="1"/>
          </p:cNvPicPr>
          <p:nvPr>
            <p:ph idx="1"/>
          </p:nvPr>
        </p:nvPicPr>
        <p:blipFill>
          <a:blip r:embed="rId2" cstate="email"/>
          <a:srcRect/>
          <a:stretch>
            <a:fillRect/>
          </a:stretch>
        </p:blipFill>
        <p:spPr bwMode="auto">
          <a:xfrm>
            <a:off x="1919763" y="1928802"/>
            <a:ext cx="6509889" cy="3826759"/>
          </a:xfrm>
          <a:prstGeom prst="rect">
            <a:avLst/>
          </a:prstGeom>
          <a:noFill/>
          <a:ln w="9525">
            <a:noFill/>
            <a:miter lim="800000"/>
            <a:headEnd/>
            <a:tailEnd/>
          </a:ln>
          <a:effectLst/>
        </p:spPr>
      </p:pic>
    </p:spTree>
    <p:extLst>
      <p:ext uri="{BB962C8B-B14F-4D97-AF65-F5344CB8AC3E}">
        <p14:creationId xmlns="" xmlns:p14="http://schemas.microsoft.com/office/powerpoint/2010/main" val="417256952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fontScale="90000"/>
          </a:bodyPr>
          <a:lstStyle/>
          <a:p>
            <a:r>
              <a:rPr lang="es-CO" dirty="0" smtClean="0">
                <a:effectLst>
                  <a:glow rad="139700">
                    <a:schemeClr val="accent1">
                      <a:satMod val="175000"/>
                      <a:alpha val="40000"/>
                    </a:schemeClr>
                  </a:glow>
                  <a:outerShdw blurRad="50000" dist="30000" dir="5400000" algn="tl" rotWithShape="0">
                    <a:srgbClr val="000000">
                      <a:alpha val="30000"/>
                    </a:srgbClr>
                  </a:outerShdw>
                </a:effectLst>
              </a:rPr>
              <a:t>Esquema después de la </a:t>
            </a:r>
            <a:r>
              <a:rPr lang="es-CO" dirty="0">
                <a:effectLst>
                  <a:glow rad="139700">
                    <a:schemeClr val="accent1">
                      <a:satMod val="175000"/>
                      <a:alpha val="40000"/>
                    </a:schemeClr>
                  </a:glow>
                  <a:outerShdw blurRad="50000" dist="30000" dir="5400000" algn="tl" rotWithShape="0">
                    <a:srgbClr val="000000">
                      <a:alpha val="30000"/>
                    </a:srgbClr>
                  </a:outerShdw>
                </a:effectLst>
              </a:rPr>
              <a:t>integración</a:t>
            </a:r>
            <a:endParaRPr lang="es-CO" dirty="0"/>
          </a:p>
        </p:txBody>
      </p:sp>
      <p:sp>
        <p:nvSpPr>
          <p:cNvPr id="7" name="6 CuadroTexto"/>
          <p:cNvSpPr txBox="1"/>
          <p:nvPr/>
        </p:nvSpPr>
        <p:spPr>
          <a:xfrm>
            <a:off x="1176342" y="2502188"/>
            <a:ext cx="432048" cy="369332"/>
          </a:xfrm>
          <a:prstGeom prst="rect">
            <a:avLst/>
          </a:prstGeom>
          <a:noFill/>
        </p:spPr>
        <p:txBody>
          <a:bodyPr wrap="square" rtlCol="0">
            <a:spAutoFit/>
          </a:bodyPr>
          <a:lstStyle/>
          <a:p>
            <a:r>
              <a:rPr lang="es-CO" dirty="0"/>
              <a:t>4</a:t>
            </a:r>
            <a:r>
              <a:rPr lang="es-CO" dirty="0" smtClean="0"/>
              <a:t>.</a:t>
            </a:r>
            <a:endParaRPr lang="es-CO" dirty="0"/>
          </a:p>
        </p:txBody>
      </p:sp>
      <p:pic>
        <p:nvPicPr>
          <p:cNvPr id="5122" name="Picture 2"/>
          <p:cNvPicPr>
            <a:picLocks noGrp="1" noChangeAspect="1" noChangeArrowheads="1"/>
          </p:cNvPicPr>
          <p:nvPr>
            <p:ph idx="1"/>
          </p:nvPr>
        </p:nvPicPr>
        <p:blipFill>
          <a:blip r:embed="rId2" cstate="email"/>
          <a:srcRect/>
          <a:stretch>
            <a:fillRect/>
          </a:stretch>
        </p:blipFill>
        <p:spPr bwMode="auto">
          <a:xfrm>
            <a:off x="1707665" y="1714488"/>
            <a:ext cx="6868856" cy="4214842"/>
          </a:xfrm>
          <a:prstGeom prst="rect">
            <a:avLst/>
          </a:prstGeom>
          <a:noFill/>
          <a:ln w="9525">
            <a:noFill/>
            <a:miter lim="800000"/>
            <a:headEnd/>
            <a:tailEnd/>
          </a:ln>
          <a:effectLst/>
        </p:spPr>
      </p:pic>
    </p:spTree>
    <p:extLst>
      <p:ext uri="{BB962C8B-B14F-4D97-AF65-F5344CB8AC3E}">
        <p14:creationId xmlns="" xmlns:p14="http://schemas.microsoft.com/office/powerpoint/2010/main" val="258797560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effectLst>
                  <a:glow rad="139700">
                    <a:schemeClr val="accent1">
                      <a:satMod val="175000"/>
                      <a:alpha val="40000"/>
                    </a:schemeClr>
                  </a:glow>
                  <a:outerShdw blurRad="50000" dist="30000" dir="5400000" algn="tl" rotWithShape="0">
                    <a:srgbClr val="000000">
                      <a:alpha val="30000"/>
                    </a:srgbClr>
                  </a:outerShdw>
                </a:effectLst>
              </a:rPr>
              <a:t>Diferentes estrategias para el proceso de integración de vistas</a:t>
            </a:r>
            <a:endParaRPr lang="es-CO" dirty="0"/>
          </a:p>
        </p:txBody>
      </p:sp>
      <p:pic>
        <p:nvPicPr>
          <p:cNvPr id="6146" name="Picture 2"/>
          <p:cNvPicPr>
            <a:picLocks noGrp="1" noChangeAspect="1" noChangeArrowheads="1"/>
          </p:cNvPicPr>
          <p:nvPr>
            <p:ph idx="1"/>
          </p:nvPr>
        </p:nvPicPr>
        <p:blipFill>
          <a:blip r:embed="rId2" cstate="email"/>
          <a:srcRect/>
          <a:stretch>
            <a:fillRect/>
          </a:stretch>
        </p:blipFill>
        <p:spPr bwMode="auto">
          <a:xfrm>
            <a:off x="2428860" y="1571612"/>
            <a:ext cx="5572164" cy="4957017"/>
          </a:xfrm>
          <a:prstGeom prst="rect">
            <a:avLst/>
          </a:prstGeom>
          <a:noFill/>
          <a:ln w="9525">
            <a:noFill/>
            <a:miter lim="800000"/>
            <a:headEnd/>
            <a:tailEnd/>
          </a:ln>
          <a:effectLst/>
        </p:spPr>
      </p:pic>
    </p:spTree>
    <p:extLst>
      <p:ext uri="{BB962C8B-B14F-4D97-AF65-F5344CB8AC3E}">
        <p14:creationId xmlns="" xmlns:p14="http://schemas.microsoft.com/office/powerpoint/2010/main" val="316111486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3600" dirty="0"/>
              <a:t>DISEÑO DE LA DB Y EL PROCESO DE IMPLEMENTACIÓN</a:t>
            </a:r>
            <a:endParaRPr lang="es-CO" dirty="0"/>
          </a:p>
        </p:txBody>
      </p:sp>
      <p:sp>
        <p:nvSpPr>
          <p:cNvPr id="3" name="2 Marcador de contenido"/>
          <p:cNvSpPr>
            <a:spLocks noGrp="1"/>
          </p:cNvSpPr>
          <p:nvPr>
            <p:ph idx="1"/>
          </p:nvPr>
        </p:nvSpPr>
        <p:spPr/>
        <p:txBody>
          <a:bodyPr>
            <a:normAutofit fontScale="85000" lnSpcReduction="20000"/>
          </a:bodyPr>
          <a:lstStyle/>
          <a:p>
            <a:r>
              <a:rPr lang="es-CO" dirty="0" smtClean="0"/>
              <a:t>Fase 3. Elección de un DBMS</a:t>
            </a:r>
          </a:p>
          <a:p>
            <a:pPr marL="916686" lvl="1" indent="-514350">
              <a:buAutoNum type="arabicPeriod"/>
            </a:pPr>
            <a:r>
              <a:rPr lang="es-CO" dirty="0" smtClean="0"/>
              <a:t>Coste de adquisición de software: Coste directo de compra. No incluye herramientas de diseño, de desarrollo y soporte adicional de idioma.</a:t>
            </a:r>
          </a:p>
          <a:p>
            <a:pPr marL="916686" lvl="1" indent="-514350">
              <a:buAutoNum type="arabicPeriod"/>
            </a:pPr>
            <a:r>
              <a:rPr lang="es-CO" dirty="0" smtClean="0"/>
              <a:t>Coste de mantenimiento: Es el coste por recibir un servicio de mantenimiento y mantener actualizada la base de datos.</a:t>
            </a:r>
          </a:p>
          <a:p>
            <a:pPr marL="916686" lvl="1" indent="-514350">
              <a:buAutoNum type="arabicPeriod"/>
            </a:pPr>
            <a:r>
              <a:rPr lang="es-CO" dirty="0" smtClean="0"/>
              <a:t>Coste de adquisición de hardware.</a:t>
            </a:r>
          </a:p>
          <a:p>
            <a:pPr marL="916686" lvl="1" indent="-514350">
              <a:buAutoNum type="arabicPeriod"/>
            </a:pPr>
            <a:r>
              <a:rPr lang="es-CO" dirty="0" smtClean="0"/>
              <a:t>Coste de creación y conversión de la base de datos: Este coste es difícil de proyectar y por lo general se subestima.</a:t>
            </a:r>
          </a:p>
          <a:p>
            <a:pPr marL="916686" lvl="1" indent="-514350">
              <a:buAutoNum type="arabicPeriod"/>
            </a:pPr>
            <a:r>
              <a:rPr lang="es-CO" dirty="0" smtClean="0"/>
              <a:t>Coste de personal.</a:t>
            </a:r>
          </a:p>
          <a:p>
            <a:pPr marL="916686" lvl="1" indent="-514350">
              <a:buAutoNum type="arabicPeriod"/>
            </a:pPr>
            <a:r>
              <a:rPr lang="es-CO" dirty="0" smtClean="0"/>
              <a:t>Coste de formación.</a:t>
            </a:r>
          </a:p>
          <a:p>
            <a:pPr marL="916686" lvl="1" indent="-514350">
              <a:buAutoNum type="arabicPeriod"/>
            </a:pPr>
            <a:r>
              <a:rPr lang="es-CO" dirty="0" smtClean="0"/>
              <a:t>Coste de funcionamiento.</a:t>
            </a:r>
            <a:endParaRPr lang="es-CO" dirty="0"/>
          </a:p>
        </p:txBody>
      </p:sp>
    </p:spTree>
    <p:extLst>
      <p:ext uri="{BB962C8B-B14F-4D97-AF65-F5344CB8AC3E}">
        <p14:creationId xmlns="" xmlns:p14="http://schemas.microsoft.com/office/powerpoint/2010/main" val="192425184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4400" dirty="0"/>
              <a:t>DISEÑO DE LA DB Y EL PROCESO DE IMPLEMENTACIÓN</a:t>
            </a:r>
            <a:endParaRPr lang="es-CO" dirty="0"/>
          </a:p>
        </p:txBody>
      </p:sp>
      <p:sp>
        <p:nvSpPr>
          <p:cNvPr id="3" name="2 Marcador de contenido"/>
          <p:cNvSpPr>
            <a:spLocks noGrp="1"/>
          </p:cNvSpPr>
          <p:nvPr>
            <p:ph idx="1"/>
          </p:nvPr>
        </p:nvSpPr>
        <p:spPr/>
        <p:txBody>
          <a:bodyPr>
            <a:normAutofit lnSpcReduction="10000"/>
          </a:bodyPr>
          <a:lstStyle/>
          <a:p>
            <a:r>
              <a:rPr lang="es-CO" dirty="0" smtClean="0"/>
              <a:t>Fase 4. Mapeo del modelo de datos</a:t>
            </a:r>
          </a:p>
          <a:p>
            <a:pPr lvl="1"/>
            <a:r>
              <a:rPr lang="es-CO" dirty="0" smtClean="0"/>
              <a:t>Se divide en dos etapas:</a:t>
            </a:r>
          </a:p>
          <a:p>
            <a:pPr marL="916686" lvl="1" indent="-514350">
              <a:buFont typeface="+mj-lt"/>
              <a:buAutoNum type="arabicPeriod"/>
            </a:pPr>
            <a:r>
              <a:rPr lang="es-CO" b="1" dirty="0" smtClean="0"/>
              <a:t>Mapear independientemente del sistema:   </a:t>
            </a:r>
            <a:r>
              <a:rPr lang="es-CO" dirty="0" smtClean="0"/>
              <a:t>No se consideran características o casos especiales que se aplique a la implementación DBMS del modelo de datos.</a:t>
            </a:r>
          </a:p>
          <a:p>
            <a:pPr marL="916686" lvl="1" indent="-514350">
              <a:buFont typeface="+mj-lt"/>
              <a:buAutoNum type="arabicPeriod"/>
            </a:pPr>
            <a:r>
              <a:rPr lang="es-CO" b="1" dirty="0" smtClean="0"/>
              <a:t>Ajustar los esquemas a un DBMS específico:                                                </a:t>
            </a:r>
            <a:r>
              <a:rPr lang="es-CO" dirty="0" smtClean="0"/>
              <a:t>Se utilizan las características de modelado y las restricciones especificas dadas según el DBMS</a:t>
            </a:r>
            <a:endParaRPr lang="es-CO" dirty="0"/>
          </a:p>
        </p:txBody>
      </p:sp>
    </p:spTree>
    <p:extLst>
      <p:ext uri="{BB962C8B-B14F-4D97-AF65-F5344CB8AC3E}">
        <p14:creationId xmlns="" xmlns:p14="http://schemas.microsoft.com/office/powerpoint/2010/main" val="27246472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APLICACIÓN</a:t>
            </a:r>
            <a:endParaRPr lang="es-CO" dirty="0"/>
          </a:p>
        </p:txBody>
      </p:sp>
      <p:sp>
        <p:nvSpPr>
          <p:cNvPr id="3" name="2 Marcador de contenido"/>
          <p:cNvSpPr>
            <a:spLocks noGrp="1"/>
          </p:cNvSpPr>
          <p:nvPr>
            <p:ph idx="1"/>
          </p:nvPr>
        </p:nvSpPr>
        <p:spPr>
          <a:xfrm>
            <a:off x="1435608" y="1447800"/>
            <a:ext cx="7498080" cy="5053034"/>
          </a:xfrm>
        </p:spPr>
        <p:txBody>
          <a:bodyPr>
            <a:normAutofit lnSpcReduction="10000"/>
          </a:bodyPr>
          <a:lstStyle/>
          <a:p>
            <a:r>
              <a:rPr lang="es-CO" dirty="0" smtClean="0"/>
              <a:t>Se implementan en bases de datos cuya función objetivo esté administrada por:</a:t>
            </a:r>
          </a:p>
          <a:p>
            <a:endParaRPr lang="es-CO" dirty="0" smtClean="0"/>
          </a:p>
          <a:p>
            <a:pPr lvl="1"/>
            <a:r>
              <a:rPr lang="es-CO" dirty="0" smtClean="0"/>
              <a:t> RDBMS (Sistemas gestores de BD relacionales</a:t>
            </a:r>
          </a:p>
          <a:p>
            <a:pPr lvl="1"/>
            <a:r>
              <a:rPr lang="es-CO" dirty="0" smtClean="0"/>
              <a:t>ODBMS (Sistemas gestores de base de datos orientada a objetos)</a:t>
            </a:r>
          </a:p>
          <a:p>
            <a:pPr lvl="1"/>
            <a:r>
              <a:rPr lang="es-CO" dirty="0" smtClean="0"/>
              <a:t>ORDBMS (Sistemas gestores de base de datos relacionales con objetos) </a:t>
            </a:r>
          </a:p>
          <a:p>
            <a:pPr lvl="1">
              <a:buNone/>
            </a:pPr>
            <a:endParaRPr lang="es-CO" dirty="0" smtClean="0"/>
          </a:p>
          <a:p>
            <a:pPr lvl="1">
              <a:buNone/>
            </a:pPr>
            <a:r>
              <a:rPr lang="es-CO" dirty="0" smtClean="0"/>
              <a:t>  Sobre todo si son sistemas de procesamiento de transacciones.</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4000" dirty="0"/>
              <a:t>DISEÑO DE LA DB Y EL PROCESO DE IMPLEMENTACIÓN</a:t>
            </a:r>
            <a:endParaRPr lang="es-CO" dirty="0"/>
          </a:p>
        </p:txBody>
      </p:sp>
      <p:sp>
        <p:nvSpPr>
          <p:cNvPr id="3" name="2 Marcador de contenido"/>
          <p:cNvSpPr>
            <a:spLocks noGrp="1"/>
          </p:cNvSpPr>
          <p:nvPr>
            <p:ph idx="1"/>
          </p:nvPr>
        </p:nvSpPr>
        <p:spPr/>
        <p:txBody>
          <a:bodyPr>
            <a:normAutofit fontScale="77500" lnSpcReduction="20000"/>
          </a:bodyPr>
          <a:lstStyle/>
          <a:p>
            <a:r>
              <a:rPr lang="es-CO" dirty="0"/>
              <a:t>Fase </a:t>
            </a:r>
            <a:r>
              <a:rPr lang="es-CO" dirty="0" smtClean="0"/>
              <a:t>5. Diseño físico de la base de datos</a:t>
            </a:r>
          </a:p>
          <a:p>
            <a:pPr marL="82296" indent="0">
              <a:buNone/>
            </a:pPr>
            <a:r>
              <a:rPr lang="es-CO" dirty="0" smtClean="0"/>
              <a:t>Es el proceso de elegir estructuras de almacenamiento específicas y rutas de acceso para los ficheros de la basa.</a:t>
            </a:r>
          </a:p>
          <a:p>
            <a:pPr marL="82296" indent="0">
              <a:buNone/>
            </a:pPr>
            <a:r>
              <a:rPr lang="es-CO" dirty="0"/>
              <a:t>	</a:t>
            </a:r>
            <a:r>
              <a:rPr lang="es-CO" dirty="0" smtClean="0"/>
              <a:t>Criterios:</a:t>
            </a:r>
          </a:p>
          <a:p>
            <a:pPr marL="596646" indent="-514350">
              <a:buFont typeface="+mj-lt"/>
              <a:buAutoNum type="arabicPeriod"/>
            </a:pPr>
            <a:r>
              <a:rPr lang="es-CO" dirty="0" smtClean="0"/>
              <a:t>Tiempo de respuesta: Tiempo transcurrido entre el envió de la DB para su ejecución y la recepción de su respuesta, carga del sistema, retardos de comunicación.</a:t>
            </a:r>
          </a:p>
          <a:p>
            <a:pPr marL="596646" indent="-514350">
              <a:buFont typeface="+mj-lt"/>
              <a:buAutoNum type="arabicPeriod"/>
            </a:pPr>
            <a:r>
              <a:rPr lang="es-CO" dirty="0" smtClean="0"/>
              <a:t>Utilización del espacio: Incluyendo índices y otras rutas de acceso.</a:t>
            </a:r>
          </a:p>
          <a:p>
            <a:pPr marL="596646" indent="-514350">
              <a:buFont typeface="+mj-lt"/>
              <a:buAutoNum type="arabicPeriod"/>
            </a:pPr>
            <a:r>
              <a:rPr lang="es-CO" dirty="0" smtClean="0"/>
              <a:t>Rendimiento o flujo de transacciones: Es la cantidad media de transacciones que se pueden procesar por minuto.</a:t>
            </a:r>
            <a:endParaRPr lang="es-CO" dirty="0"/>
          </a:p>
        </p:txBody>
      </p:sp>
    </p:spTree>
    <p:extLst>
      <p:ext uri="{BB962C8B-B14F-4D97-AF65-F5344CB8AC3E}">
        <p14:creationId xmlns="" xmlns:p14="http://schemas.microsoft.com/office/powerpoint/2010/main" val="161369048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4400" dirty="0"/>
              <a:t>DISEÑO DE LA DB Y EL PROCESO DE IMPLEMENTACIÓN</a:t>
            </a:r>
            <a:endParaRPr lang="es-CO" dirty="0"/>
          </a:p>
        </p:txBody>
      </p:sp>
      <p:sp>
        <p:nvSpPr>
          <p:cNvPr id="3" name="2 Marcador de contenido"/>
          <p:cNvSpPr>
            <a:spLocks noGrp="1"/>
          </p:cNvSpPr>
          <p:nvPr>
            <p:ph idx="1"/>
          </p:nvPr>
        </p:nvSpPr>
        <p:spPr/>
        <p:txBody>
          <a:bodyPr/>
          <a:lstStyle/>
          <a:p>
            <a:r>
              <a:rPr lang="es-CO" dirty="0"/>
              <a:t>Fase </a:t>
            </a:r>
            <a:r>
              <a:rPr lang="es-CO" dirty="0" smtClean="0"/>
              <a:t>6. Implementación y puesta a punto del sistema</a:t>
            </a:r>
          </a:p>
          <a:p>
            <a:pPr lvl="1"/>
            <a:r>
              <a:rPr lang="es-CO" dirty="0" smtClean="0"/>
              <a:t>Normalmente responsabilidad del DBA junto con los diseñadores de la DB.</a:t>
            </a:r>
          </a:p>
          <a:p>
            <a:pPr marL="402336" lvl="1" indent="0">
              <a:buNone/>
            </a:pPr>
            <a:r>
              <a:rPr lang="es-CO" dirty="0" smtClean="0"/>
              <a:t>Para crear los esquemas de la base de datos y los ficheros de la misma, se utilizan las sentencias del lenguaje DDL, incluso del SDL del DBMS. Después se puede cargar con los datos, es posible que necesiten rutinas de conversión para formatear datos y poder cargarlos.</a:t>
            </a:r>
          </a:p>
          <a:p>
            <a:endParaRPr lang="es-CO" dirty="0"/>
          </a:p>
        </p:txBody>
      </p:sp>
    </p:spTree>
    <p:extLst>
      <p:ext uri="{BB962C8B-B14F-4D97-AF65-F5344CB8AC3E}">
        <p14:creationId xmlns="" xmlns:p14="http://schemas.microsoft.com/office/powerpoint/2010/main" val="76093003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t>Uso de diagramas UML como ayuda a la especificación de la DB</a:t>
            </a:r>
          </a:p>
        </p:txBody>
      </p:sp>
      <p:sp>
        <p:nvSpPr>
          <p:cNvPr id="3" name="2 Marcador de contenido"/>
          <p:cNvSpPr>
            <a:spLocks noGrp="1"/>
          </p:cNvSpPr>
          <p:nvPr>
            <p:ph idx="1"/>
          </p:nvPr>
        </p:nvSpPr>
        <p:spPr/>
        <p:txBody>
          <a:bodyPr>
            <a:normAutofit lnSpcReduction="10000"/>
          </a:bodyPr>
          <a:lstStyle/>
          <a:p>
            <a:r>
              <a:rPr lang="es-CO" dirty="0" smtClean="0"/>
              <a:t>UML combina conceptos comúnmente aceptados de muchas metodologías y métodos O-O. Es aplicable a cualquier dominio y es independiente del lenguaje de programación o de red. Lo que ha logrado que sea ampliamente aplicable.</a:t>
            </a:r>
          </a:p>
          <a:p>
            <a:r>
              <a:rPr lang="es-CO" dirty="0" smtClean="0"/>
              <a:t>Una de las mayores contribuciones es que ha logrado juntar a los modeladores, analistas y diseñadores tradicionales de DB con los desarrolladores de software.</a:t>
            </a:r>
            <a:endParaRPr lang="es-CO" dirty="0"/>
          </a:p>
        </p:txBody>
      </p:sp>
    </p:spTree>
    <p:extLst>
      <p:ext uri="{BB962C8B-B14F-4D97-AF65-F5344CB8AC3E}">
        <p14:creationId xmlns="" xmlns:p14="http://schemas.microsoft.com/office/powerpoint/2010/main" val="366686181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t>Diferentes diagramas de UML</a:t>
            </a:r>
            <a:endParaRPr lang="es-CO" dirty="0"/>
          </a:p>
        </p:txBody>
      </p:sp>
      <p:sp>
        <p:nvSpPr>
          <p:cNvPr id="3" name="2 Marcador de contenido"/>
          <p:cNvSpPr>
            <a:spLocks noGrp="1"/>
          </p:cNvSpPr>
          <p:nvPr>
            <p:ph idx="1"/>
          </p:nvPr>
        </p:nvSpPr>
        <p:spPr/>
        <p:txBody>
          <a:bodyPr>
            <a:normAutofit/>
          </a:bodyPr>
          <a:lstStyle/>
          <a:p>
            <a:pPr marL="596646" indent="-514350">
              <a:buFont typeface="+mj-lt"/>
              <a:buAutoNum type="arabicPeriod"/>
            </a:pPr>
            <a:endParaRPr lang="es-CO" dirty="0"/>
          </a:p>
        </p:txBody>
      </p:sp>
      <p:graphicFrame>
        <p:nvGraphicFramePr>
          <p:cNvPr id="4" name="3 Diagrama"/>
          <p:cNvGraphicFramePr/>
          <p:nvPr>
            <p:extLst>
              <p:ext uri="{D42A27DB-BD31-4B8C-83A1-F6EECF244321}">
                <p14:modId xmlns="" xmlns:p14="http://schemas.microsoft.com/office/powerpoint/2010/main" val="2837162120"/>
              </p:ext>
            </p:extLst>
          </p:nvPr>
        </p:nvGraphicFramePr>
        <p:xfrm>
          <a:off x="899592" y="1556792"/>
          <a:ext cx="7416824"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72524008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Uso de diagramas UML como ayuda a la especificación de la DB</a:t>
            </a:r>
            <a:endParaRPr lang="es-CO" dirty="0"/>
          </a:p>
        </p:txBody>
      </p:sp>
      <p:sp>
        <p:nvSpPr>
          <p:cNvPr id="4" name="3 CuadroTexto"/>
          <p:cNvSpPr txBox="1"/>
          <p:nvPr/>
        </p:nvSpPr>
        <p:spPr>
          <a:xfrm>
            <a:off x="1835914" y="3284984"/>
            <a:ext cx="360040" cy="369332"/>
          </a:xfrm>
          <a:prstGeom prst="rect">
            <a:avLst/>
          </a:prstGeom>
          <a:noFill/>
        </p:spPr>
        <p:txBody>
          <a:bodyPr wrap="square" rtlCol="0">
            <a:spAutoFit/>
          </a:bodyPr>
          <a:lstStyle/>
          <a:p>
            <a:r>
              <a:rPr lang="es-CO" dirty="0" smtClean="0"/>
              <a:t>1.</a:t>
            </a:r>
            <a:endParaRPr lang="es-CO" dirty="0"/>
          </a:p>
        </p:txBody>
      </p:sp>
      <p:pic>
        <p:nvPicPr>
          <p:cNvPr id="3" name="Picture 2"/>
          <p:cNvPicPr>
            <a:picLocks noGrp="1" noChangeAspect="1" noChangeArrowheads="1"/>
          </p:cNvPicPr>
          <p:nvPr>
            <p:ph idx="1"/>
          </p:nvPr>
        </p:nvPicPr>
        <p:blipFill>
          <a:blip r:embed="rId2" cstate="email"/>
          <a:srcRect/>
          <a:stretch>
            <a:fillRect/>
          </a:stretch>
        </p:blipFill>
        <p:spPr bwMode="auto">
          <a:xfrm>
            <a:off x="2571736" y="1643050"/>
            <a:ext cx="5500725" cy="5004558"/>
          </a:xfrm>
          <a:prstGeom prst="rect">
            <a:avLst/>
          </a:prstGeom>
          <a:noFill/>
          <a:ln w="9525">
            <a:noFill/>
            <a:miter lim="800000"/>
            <a:headEnd/>
            <a:tailEnd/>
          </a:ln>
          <a:effectLst/>
        </p:spPr>
      </p:pic>
    </p:spTree>
    <p:extLst>
      <p:ext uri="{BB962C8B-B14F-4D97-AF65-F5344CB8AC3E}">
        <p14:creationId xmlns="" xmlns:p14="http://schemas.microsoft.com/office/powerpoint/2010/main" val="293253443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2. Diagrama de secuencia</a:t>
            </a:r>
            <a:endParaRPr lang="es-CO" dirty="0"/>
          </a:p>
        </p:txBody>
      </p:sp>
      <p:pic>
        <p:nvPicPr>
          <p:cNvPr id="8194" name="Picture 2"/>
          <p:cNvPicPr>
            <a:picLocks noGrp="1" noChangeAspect="1" noChangeArrowheads="1"/>
          </p:cNvPicPr>
          <p:nvPr>
            <p:ph idx="1"/>
          </p:nvPr>
        </p:nvPicPr>
        <p:blipFill>
          <a:blip r:embed="rId2" cstate="email"/>
          <a:srcRect/>
          <a:stretch>
            <a:fillRect/>
          </a:stretch>
        </p:blipFill>
        <p:spPr bwMode="auto">
          <a:xfrm>
            <a:off x="1444600" y="1714488"/>
            <a:ext cx="7270325" cy="4286280"/>
          </a:xfrm>
          <a:prstGeom prst="rect">
            <a:avLst/>
          </a:prstGeom>
          <a:noFill/>
          <a:ln w="9525">
            <a:noFill/>
            <a:miter lim="800000"/>
            <a:headEnd/>
            <a:tailEnd/>
          </a:ln>
          <a:effectLst/>
        </p:spPr>
      </p:pic>
    </p:spTree>
    <p:extLst>
      <p:ext uri="{BB962C8B-B14F-4D97-AF65-F5344CB8AC3E}">
        <p14:creationId xmlns="" xmlns:p14="http://schemas.microsoft.com/office/powerpoint/2010/main" val="194425884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3. Diagrama de estado</a:t>
            </a:r>
            <a:endParaRPr lang="es-CO" dirty="0"/>
          </a:p>
        </p:txBody>
      </p:sp>
      <p:pic>
        <p:nvPicPr>
          <p:cNvPr id="3" name="Picture 2"/>
          <p:cNvPicPr>
            <a:picLocks noGrp="1" noChangeAspect="1" noChangeArrowheads="1"/>
          </p:cNvPicPr>
          <p:nvPr>
            <p:ph idx="1"/>
          </p:nvPr>
        </p:nvPicPr>
        <p:blipFill>
          <a:blip r:embed="rId2" cstate="email"/>
          <a:srcRect/>
          <a:stretch>
            <a:fillRect/>
          </a:stretch>
        </p:blipFill>
        <p:spPr bwMode="auto">
          <a:xfrm>
            <a:off x="1643043" y="1643050"/>
            <a:ext cx="6929486" cy="4555496"/>
          </a:xfrm>
          <a:prstGeom prst="rect">
            <a:avLst/>
          </a:prstGeom>
          <a:noFill/>
          <a:ln w="9525">
            <a:noFill/>
            <a:miter lim="800000"/>
            <a:headEnd/>
            <a:tailEnd/>
          </a:ln>
          <a:effectLst/>
        </p:spPr>
      </p:pic>
    </p:spTree>
    <p:extLst>
      <p:ext uri="{BB962C8B-B14F-4D97-AF65-F5344CB8AC3E}">
        <p14:creationId xmlns="" xmlns:p14="http://schemas.microsoft.com/office/powerpoint/2010/main" val="344360457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4.1 Ejemplo de diagrama de estado</a:t>
            </a:r>
            <a:endParaRPr lang="es-CO" dirty="0"/>
          </a:p>
        </p:txBody>
      </p:sp>
      <p:pic>
        <p:nvPicPr>
          <p:cNvPr id="3" name="Picture 2"/>
          <p:cNvPicPr>
            <a:picLocks noGrp="1" noChangeAspect="1" noChangeArrowheads="1"/>
          </p:cNvPicPr>
          <p:nvPr>
            <p:ph idx="1"/>
          </p:nvPr>
        </p:nvPicPr>
        <p:blipFill>
          <a:blip r:embed="rId2" cstate="email"/>
          <a:srcRect/>
          <a:stretch>
            <a:fillRect/>
          </a:stretch>
        </p:blipFill>
        <p:spPr bwMode="auto">
          <a:xfrm>
            <a:off x="1332981" y="1928802"/>
            <a:ext cx="7464014" cy="3857652"/>
          </a:xfrm>
          <a:prstGeom prst="rect">
            <a:avLst/>
          </a:prstGeom>
          <a:noFill/>
          <a:ln w="9525">
            <a:noFill/>
            <a:miter lim="800000"/>
            <a:headEnd/>
            <a:tailEnd/>
          </a:ln>
          <a:effectLst/>
        </p:spPr>
      </p:pic>
    </p:spTree>
    <p:extLst>
      <p:ext uri="{BB962C8B-B14F-4D97-AF65-F5344CB8AC3E}">
        <p14:creationId xmlns="" xmlns:p14="http://schemas.microsoft.com/office/powerpoint/2010/main" val="34358262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5. Diagrama de secuencia</a:t>
            </a:r>
            <a:endParaRPr lang="es-CO" dirty="0"/>
          </a:p>
        </p:txBody>
      </p:sp>
      <p:pic>
        <p:nvPicPr>
          <p:cNvPr id="11266" name="Picture 2"/>
          <p:cNvPicPr>
            <a:picLocks noGrp="1" noChangeAspect="1" noChangeArrowheads="1"/>
          </p:cNvPicPr>
          <p:nvPr>
            <p:ph idx="1"/>
          </p:nvPr>
        </p:nvPicPr>
        <p:blipFill>
          <a:blip r:embed="rId2" cstate="email"/>
          <a:srcRect/>
          <a:stretch>
            <a:fillRect/>
          </a:stretch>
        </p:blipFill>
        <p:spPr bwMode="auto">
          <a:xfrm>
            <a:off x="1457413" y="1587694"/>
            <a:ext cx="7282509" cy="4555950"/>
          </a:xfrm>
          <a:prstGeom prst="rect">
            <a:avLst/>
          </a:prstGeom>
          <a:noFill/>
          <a:ln w="9525">
            <a:noFill/>
            <a:miter lim="800000"/>
            <a:headEnd/>
            <a:tailEnd/>
          </a:ln>
          <a:effectLst/>
        </p:spPr>
      </p:pic>
    </p:spTree>
    <p:extLst>
      <p:ext uri="{BB962C8B-B14F-4D97-AF65-F5344CB8AC3E}">
        <p14:creationId xmlns="" xmlns:p14="http://schemas.microsoft.com/office/powerpoint/2010/main" val="20100136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6. Diagrama de clases</a:t>
            </a:r>
            <a:endParaRPr lang="es-CO" dirty="0"/>
          </a:p>
        </p:txBody>
      </p:sp>
      <p:pic>
        <p:nvPicPr>
          <p:cNvPr id="3" name="Picture 2"/>
          <p:cNvPicPr>
            <a:picLocks noGrp="1" noChangeAspect="1" noChangeArrowheads="1"/>
          </p:cNvPicPr>
          <p:nvPr>
            <p:ph idx="1"/>
          </p:nvPr>
        </p:nvPicPr>
        <p:blipFill>
          <a:blip r:embed="rId2" cstate="email"/>
          <a:srcRect/>
          <a:stretch>
            <a:fillRect/>
          </a:stretch>
        </p:blipFill>
        <p:spPr bwMode="auto">
          <a:xfrm>
            <a:off x="2285984" y="1357298"/>
            <a:ext cx="5929354" cy="5230730"/>
          </a:xfrm>
          <a:prstGeom prst="rect">
            <a:avLst/>
          </a:prstGeom>
          <a:noFill/>
          <a:ln w="9525">
            <a:noFill/>
            <a:miter lim="800000"/>
            <a:headEnd/>
            <a:tailEnd/>
          </a:ln>
          <a:effectLst/>
        </p:spPr>
      </p:pic>
    </p:spTree>
    <p:extLst>
      <p:ext uri="{BB962C8B-B14F-4D97-AF65-F5344CB8AC3E}">
        <p14:creationId xmlns="" xmlns:p14="http://schemas.microsoft.com/office/powerpoint/2010/main" val="43214087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t>HERRAMIENTAS DE DISEÑO</a:t>
            </a:r>
            <a:endParaRPr lang="es-CO" dirty="0"/>
          </a:p>
        </p:txBody>
      </p:sp>
      <p:sp>
        <p:nvSpPr>
          <p:cNvPr id="3" name="2 Marcador de contenido"/>
          <p:cNvSpPr>
            <a:spLocks noGrp="1"/>
          </p:cNvSpPr>
          <p:nvPr>
            <p:ph idx="1"/>
          </p:nvPr>
        </p:nvSpPr>
        <p:spPr>
          <a:xfrm>
            <a:off x="1435608" y="1447800"/>
            <a:ext cx="7498080" cy="4910158"/>
          </a:xfrm>
        </p:spPr>
        <p:txBody>
          <a:bodyPr>
            <a:normAutofit fontScale="92500" lnSpcReduction="10000"/>
          </a:bodyPr>
          <a:lstStyle/>
          <a:p>
            <a:r>
              <a:rPr lang="es-CO" dirty="0" smtClean="0"/>
              <a:t>Entre las más populares están:</a:t>
            </a:r>
          </a:p>
          <a:p>
            <a:pPr lvl="1"/>
            <a:r>
              <a:rPr lang="es-CO" dirty="0" smtClean="0"/>
              <a:t>Enterprise </a:t>
            </a:r>
            <a:r>
              <a:rPr lang="es-CO" dirty="0" err="1" smtClean="0"/>
              <a:t>Architect</a:t>
            </a:r>
            <a:endParaRPr lang="es-CO" dirty="0" smtClean="0"/>
          </a:p>
          <a:p>
            <a:pPr lvl="1"/>
            <a:r>
              <a:rPr lang="es-CO" dirty="0" smtClean="0"/>
              <a:t>CASE Studio</a:t>
            </a:r>
          </a:p>
          <a:p>
            <a:pPr lvl="1"/>
            <a:r>
              <a:rPr lang="es-CO" dirty="0" err="1" smtClean="0"/>
              <a:t>Sybase</a:t>
            </a:r>
            <a:r>
              <a:rPr lang="es-CO" dirty="0" smtClean="0"/>
              <a:t> </a:t>
            </a:r>
            <a:r>
              <a:rPr lang="es-CO" dirty="0" err="1" smtClean="0"/>
              <a:t>PowerDesigner</a:t>
            </a:r>
            <a:endParaRPr lang="es-CO" dirty="0" smtClean="0"/>
          </a:p>
          <a:p>
            <a:pPr lvl="1"/>
            <a:r>
              <a:rPr lang="es-CO" dirty="0" err="1" smtClean="0"/>
              <a:t>MySQL</a:t>
            </a:r>
            <a:r>
              <a:rPr lang="es-CO" dirty="0" smtClean="0"/>
              <a:t> </a:t>
            </a:r>
            <a:r>
              <a:rPr lang="es-CO" dirty="0" err="1" smtClean="0"/>
              <a:t>Workbench</a:t>
            </a:r>
            <a:endParaRPr lang="es-CO" dirty="0" smtClean="0"/>
          </a:p>
          <a:p>
            <a:pPr lvl="1"/>
            <a:r>
              <a:rPr lang="es-CO" dirty="0" smtClean="0"/>
              <a:t>CA </a:t>
            </a:r>
            <a:r>
              <a:rPr lang="es-CO" dirty="0" err="1" smtClean="0"/>
              <a:t>Erwin</a:t>
            </a:r>
            <a:r>
              <a:rPr lang="es-CO" dirty="0" smtClean="0"/>
              <a:t> Data </a:t>
            </a:r>
            <a:r>
              <a:rPr lang="es-CO" dirty="0" err="1" smtClean="0"/>
              <a:t>Modeler</a:t>
            </a:r>
            <a:endParaRPr lang="es-CO" dirty="0" smtClean="0"/>
          </a:p>
          <a:p>
            <a:pPr lvl="1"/>
            <a:r>
              <a:rPr lang="es-CO" dirty="0" err="1" smtClean="0"/>
              <a:t>Xcase</a:t>
            </a:r>
            <a:endParaRPr lang="es-CO" dirty="0" smtClean="0"/>
          </a:p>
          <a:p>
            <a:pPr lvl="1"/>
            <a:r>
              <a:rPr lang="es-CO" dirty="0" smtClean="0"/>
              <a:t>Oracle </a:t>
            </a:r>
            <a:r>
              <a:rPr lang="es-CO" dirty="0" err="1" smtClean="0"/>
              <a:t>designer</a:t>
            </a:r>
            <a:endParaRPr lang="es-CO" dirty="0" smtClean="0"/>
          </a:p>
          <a:p>
            <a:pPr lvl="1"/>
            <a:r>
              <a:rPr lang="es-CO" dirty="0" err="1" smtClean="0"/>
              <a:t>Bpwin</a:t>
            </a:r>
            <a:endParaRPr lang="es-CO" dirty="0" smtClean="0"/>
          </a:p>
          <a:p>
            <a:pPr lvl="1"/>
            <a:r>
              <a:rPr lang="es-CO" dirty="0" err="1" smtClean="0"/>
              <a:t>AllFusion</a:t>
            </a:r>
            <a:r>
              <a:rPr lang="es-CO" dirty="0" smtClean="0"/>
              <a:t> </a:t>
            </a:r>
            <a:r>
              <a:rPr lang="es-CO" dirty="0" err="1" smtClean="0"/>
              <a:t>Modeling</a:t>
            </a:r>
            <a:r>
              <a:rPr lang="es-CO" dirty="0" smtClean="0"/>
              <a:t> Suite</a:t>
            </a:r>
          </a:p>
          <a:p>
            <a:pPr lvl="1"/>
            <a:r>
              <a:rPr lang="es-CO" dirty="0" smtClean="0"/>
              <a:t>ER Studio</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7. Diagrama de objetos</a:t>
            </a:r>
            <a:endParaRPr lang="es-CO" dirty="0"/>
          </a:p>
        </p:txBody>
      </p:sp>
      <p:sp>
        <p:nvSpPr>
          <p:cNvPr id="3" name="2 Marcador de contenido"/>
          <p:cNvSpPr>
            <a:spLocks noGrp="1"/>
          </p:cNvSpPr>
          <p:nvPr>
            <p:ph idx="1"/>
          </p:nvPr>
        </p:nvSpPr>
        <p:spPr/>
        <p:txBody>
          <a:bodyPr/>
          <a:lstStyle/>
          <a:p>
            <a:r>
              <a:rPr lang="es-ES" dirty="0"/>
              <a:t>Un diagrama de Objetos está relacionado de cerca con un diagrama de Clases, con la diferencia de que éste describe las instancias de los objetos de clases en un punto en el tiempo.</a:t>
            </a:r>
          </a:p>
          <a:p>
            <a:endParaRPr lang="es-ES" dirty="0"/>
          </a:p>
          <a:p>
            <a:endParaRPr lang="es-CO" dirty="0"/>
          </a:p>
        </p:txBody>
      </p:sp>
      <p:pic>
        <p:nvPicPr>
          <p:cNvPr id="4" name="gráficos1"/>
          <p:cNvPicPr/>
          <p:nvPr/>
        </p:nvPicPr>
        <p:blipFill>
          <a:blip r:embed="rId2" cstate="email">
            <a:lum/>
            <a:alphaModFix/>
          </a:blip>
          <a:srcRect/>
          <a:stretch>
            <a:fillRect/>
          </a:stretch>
        </p:blipFill>
        <p:spPr>
          <a:xfrm>
            <a:off x="1619672" y="4221088"/>
            <a:ext cx="2800350" cy="962025"/>
          </a:xfrm>
          <a:prstGeom prst="rect">
            <a:avLst/>
          </a:prstGeom>
        </p:spPr>
      </p:pic>
      <p:pic>
        <p:nvPicPr>
          <p:cNvPr id="5" name="gráficos2"/>
          <p:cNvPicPr/>
          <p:nvPr/>
        </p:nvPicPr>
        <p:blipFill>
          <a:blip r:embed="rId3" cstate="email">
            <a:lum/>
            <a:alphaModFix/>
          </a:blip>
          <a:srcRect/>
          <a:stretch>
            <a:fillRect/>
          </a:stretch>
        </p:blipFill>
        <p:spPr>
          <a:xfrm>
            <a:off x="5148064" y="4005064"/>
            <a:ext cx="3228975" cy="2371725"/>
          </a:xfrm>
          <a:prstGeom prst="rect">
            <a:avLst/>
          </a:prstGeom>
        </p:spPr>
      </p:pic>
    </p:spTree>
    <p:extLst>
      <p:ext uri="{BB962C8B-B14F-4D97-AF65-F5344CB8AC3E}">
        <p14:creationId xmlns="" xmlns:p14="http://schemas.microsoft.com/office/powerpoint/2010/main" val="285608092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8</a:t>
            </a:r>
            <a:r>
              <a:rPr lang="es-CO" dirty="0" smtClean="0"/>
              <a:t>. Diagrama de componentes</a:t>
            </a:r>
            <a:endParaRPr lang="es-CO" dirty="0"/>
          </a:p>
        </p:txBody>
      </p:sp>
      <p:pic>
        <p:nvPicPr>
          <p:cNvPr id="3" name="Picture 2"/>
          <p:cNvPicPr>
            <a:picLocks noGrp="1" noChangeAspect="1" noChangeArrowheads="1"/>
          </p:cNvPicPr>
          <p:nvPr>
            <p:ph idx="1"/>
          </p:nvPr>
        </p:nvPicPr>
        <p:blipFill>
          <a:blip r:embed="rId2" cstate="email"/>
          <a:srcRect/>
          <a:stretch>
            <a:fillRect/>
          </a:stretch>
        </p:blipFill>
        <p:spPr bwMode="auto">
          <a:xfrm>
            <a:off x="1785918" y="1500174"/>
            <a:ext cx="6592929" cy="4817675"/>
          </a:xfrm>
          <a:prstGeom prst="rect">
            <a:avLst/>
          </a:prstGeom>
          <a:noFill/>
          <a:ln w="9525">
            <a:noFill/>
            <a:miter lim="800000"/>
            <a:headEnd/>
            <a:tailEnd/>
          </a:ln>
          <a:effectLst/>
        </p:spPr>
      </p:pic>
    </p:spTree>
    <p:extLst>
      <p:ext uri="{BB962C8B-B14F-4D97-AF65-F5344CB8AC3E}">
        <p14:creationId xmlns="" xmlns:p14="http://schemas.microsoft.com/office/powerpoint/2010/main" val="109485450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O" dirty="0" smtClean="0"/>
              <a:t>GLOSARIO</a:t>
            </a:r>
            <a:endParaRPr lang="es-CO" dirty="0"/>
          </a:p>
        </p:txBody>
      </p:sp>
      <p:sp>
        <p:nvSpPr>
          <p:cNvPr id="3" name="2 Marcador de contenido"/>
          <p:cNvSpPr>
            <a:spLocks noGrp="1"/>
          </p:cNvSpPr>
          <p:nvPr>
            <p:ph idx="1"/>
          </p:nvPr>
        </p:nvSpPr>
        <p:spPr/>
        <p:txBody>
          <a:bodyPr>
            <a:normAutofit fontScale="55000" lnSpcReduction="20000"/>
          </a:bodyPr>
          <a:lstStyle/>
          <a:p>
            <a:r>
              <a:rPr lang="es-CO" b="1" dirty="0" smtClean="0"/>
              <a:t>Sistema de ficheros</a:t>
            </a:r>
            <a:r>
              <a:rPr lang="es-CO" i="1" dirty="0" smtClean="0"/>
              <a:t>:</a:t>
            </a:r>
            <a:r>
              <a:rPr lang="es-CO" dirty="0" smtClean="0"/>
              <a:t> Conjunto de programas que prestan servicio a los usuarios finales. Cada programa define y maneja sus propios datos. </a:t>
            </a:r>
          </a:p>
          <a:p>
            <a:r>
              <a:rPr lang="es-CO" b="1" dirty="0" smtClean="0"/>
              <a:t>IRM</a:t>
            </a:r>
            <a:r>
              <a:rPr lang="es-CO" dirty="0" smtClean="0"/>
              <a:t> (</a:t>
            </a:r>
            <a:r>
              <a:rPr lang="es-CO" dirty="0" err="1" smtClean="0"/>
              <a:t>Information</a:t>
            </a:r>
            <a:r>
              <a:rPr lang="es-CO" dirty="0" smtClean="0"/>
              <a:t> </a:t>
            </a:r>
            <a:r>
              <a:rPr lang="es-CO" dirty="0" err="1" smtClean="0"/>
              <a:t>Resource</a:t>
            </a:r>
            <a:r>
              <a:rPr lang="es-CO" dirty="0" smtClean="0"/>
              <a:t> Management) Administración y Recursos de información</a:t>
            </a:r>
          </a:p>
          <a:p>
            <a:r>
              <a:rPr lang="es-CO" b="1" u="sng" dirty="0" smtClean="0"/>
              <a:t>DDL (Data </a:t>
            </a:r>
            <a:r>
              <a:rPr lang="es-CO" b="1" u="sng" dirty="0" err="1" smtClean="0"/>
              <a:t>Definition</a:t>
            </a:r>
            <a:r>
              <a:rPr lang="es-CO" b="1" u="sng" dirty="0" smtClean="0"/>
              <a:t> </a:t>
            </a:r>
            <a:r>
              <a:rPr lang="es-CO" b="1" u="sng" dirty="0" err="1" smtClean="0"/>
              <a:t>language</a:t>
            </a:r>
            <a:r>
              <a:rPr lang="es-CO" b="1" u="sng" dirty="0" smtClean="0"/>
              <a:t>)</a:t>
            </a:r>
            <a:r>
              <a:rPr lang="es-CO" dirty="0" smtClean="0"/>
              <a:t>:  Lenguaje de Definición de Datos.  Por medio de este el DBMS identifica las descripciones de los elementos de los esquemas y almacena la descripción del esquema en el catálogo del DBMS. Por medio de este el DBMS especifica el esquema conceptual e interno (Base de datos Almacenada). </a:t>
            </a:r>
            <a:br>
              <a:rPr lang="es-CO" dirty="0" smtClean="0"/>
            </a:br>
            <a:r>
              <a:rPr lang="es-CO" dirty="0" smtClean="0"/>
              <a:t> </a:t>
            </a:r>
            <a:r>
              <a:rPr lang="es-CO" b="1" u="sng" dirty="0" smtClean="0"/>
              <a:t>SDL (</a:t>
            </a:r>
            <a:r>
              <a:rPr lang="es-CO" b="1" u="sng" dirty="0" err="1" smtClean="0"/>
              <a:t>Store</a:t>
            </a:r>
            <a:r>
              <a:rPr lang="es-CO" b="1" u="sng" dirty="0" smtClean="0"/>
              <a:t> </a:t>
            </a:r>
            <a:r>
              <a:rPr lang="es-CO" b="1" u="sng" dirty="0" err="1" smtClean="0"/>
              <a:t>Definition</a:t>
            </a:r>
            <a:r>
              <a:rPr lang="es-CO" b="1" u="sng" dirty="0" smtClean="0"/>
              <a:t> </a:t>
            </a:r>
            <a:r>
              <a:rPr lang="es-CO" b="1" u="sng" dirty="0" err="1" smtClean="0"/>
              <a:t>language</a:t>
            </a:r>
            <a:r>
              <a:rPr lang="es-CO" b="1" u="sng" dirty="0" smtClean="0"/>
              <a:t>)</a:t>
            </a:r>
            <a:r>
              <a:rPr lang="es-CO" dirty="0" smtClean="0"/>
              <a:t>: Lenguaje de definición de almacenamiento.  Es utilizado por el DBMS para especificar el esquema interno que corresponde a la Base de Datos Almacenada.</a:t>
            </a:r>
          </a:p>
          <a:p>
            <a:r>
              <a:rPr lang="es-CO" b="1" u="sng" dirty="0" smtClean="0"/>
              <a:t>VDL (View </a:t>
            </a:r>
            <a:r>
              <a:rPr lang="es-CO" b="1" u="sng" dirty="0" err="1" smtClean="0"/>
              <a:t>Definition</a:t>
            </a:r>
            <a:r>
              <a:rPr lang="es-CO" b="1" u="sng" dirty="0" smtClean="0"/>
              <a:t> </a:t>
            </a:r>
            <a:r>
              <a:rPr lang="es-CO" b="1" u="sng" dirty="0" err="1" smtClean="0"/>
              <a:t>language</a:t>
            </a:r>
            <a:r>
              <a:rPr lang="es-CO" b="1" u="sng" dirty="0" smtClean="0"/>
              <a:t>)</a:t>
            </a:r>
            <a:r>
              <a:rPr lang="es-CO" dirty="0" smtClean="0"/>
              <a:t>: Lenguaje de Definición de Vistas.  Es utilizado por el DBMS para especificar las vistas del usuario y sus correspondencias con el esquema conceptual.</a:t>
            </a:r>
          </a:p>
          <a:p>
            <a:r>
              <a:rPr lang="es-CO" dirty="0" smtClean="0"/>
              <a:t>En las Bases de Datos Relacionales, el SQL, representa una combinación de los anteriores. </a:t>
            </a:r>
            <a:r>
              <a:rPr lang="es-CO" b="1" u="sng" dirty="0" smtClean="0"/>
              <a:t>DML (Data </a:t>
            </a:r>
            <a:r>
              <a:rPr lang="es-CO" b="1" u="sng" dirty="0" err="1" smtClean="0"/>
              <a:t>Manipulation</a:t>
            </a:r>
            <a:r>
              <a:rPr lang="es-CO" b="1" u="sng" dirty="0" smtClean="0"/>
              <a:t> </a:t>
            </a:r>
            <a:r>
              <a:rPr lang="es-CO" b="1" u="sng" dirty="0" err="1" smtClean="0"/>
              <a:t>language</a:t>
            </a:r>
            <a:r>
              <a:rPr lang="es-CO" b="1" u="sng" dirty="0" smtClean="0"/>
              <a:t>)</a:t>
            </a:r>
            <a:r>
              <a:rPr lang="es-CO" dirty="0" smtClean="0"/>
              <a:t>: Lenguaje de Manipulación de Datos.  Permite la manipulación de las operaciones de Inserción, Eliminación y Modificación.</a:t>
            </a:r>
          </a:p>
          <a:p>
            <a:endParaRPr lang="es-CO"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EL PAPEL DE LOS SISTEMAS DE INFORMACIÓN EN LAS EMPRESAS</a:t>
            </a:r>
            <a:endParaRPr lang="es-CO" dirty="0"/>
          </a:p>
        </p:txBody>
      </p:sp>
      <p:sp>
        <p:nvSpPr>
          <p:cNvPr id="3" name="2 Marcador de contenido"/>
          <p:cNvSpPr>
            <a:spLocks noGrp="1"/>
          </p:cNvSpPr>
          <p:nvPr>
            <p:ph idx="1"/>
          </p:nvPr>
        </p:nvSpPr>
        <p:spPr/>
        <p:txBody>
          <a:bodyPr>
            <a:normAutofit/>
          </a:bodyPr>
          <a:lstStyle/>
          <a:p>
            <a:r>
              <a:rPr lang="es-CO" dirty="0" smtClean="0"/>
              <a:t>A comienzos de los 70’ los sistemas de  información de muchas empresas empezaron a migrar de los sistemas de ficheros a los sistemas de bases de datos.</a:t>
            </a:r>
          </a:p>
          <a:p>
            <a:pPr lvl="1"/>
            <a:r>
              <a:rPr lang="es-CO" dirty="0" smtClean="0"/>
              <a:t>Muchas empresas crearon el puesto de DBA</a:t>
            </a:r>
          </a:p>
          <a:p>
            <a:pPr lvl="1"/>
            <a:r>
              <a:rPr lang="es-CO" dirty="0" smtClean="0"/>
              <a:t>E implementaron IT y IRM.</a:t>
            </a:r>
          </a:p>
          <a:p>
            <a:r>
              <a:rPr lang="es-CO" dirty="0" smtClean="0"/>
              <a:t>Se evita duplicidad, independencia, incompatibilidad, proliferación de programas</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USO DE SISTEMAS DE DB</a:t>
            </a:r>
            <a:endParaRPr lang="es-CO" dirty="0"/>
          </a:p>
        </p:txBody>
      </p:sp>
      <p:sp>
        <p:nvSpPr>
          <p:cNvPr id="3" name="2 Marcador de contenido"/>
          <p:cNvSpPr>
            <a:spLocks noGrp="1"/>
          </p:cNvSpPr>
          <p:nvPr>
            <p:ph idx="1"/>
          </p:nvPr>
        </p:nvSpPr>
        <p:spPr/>
        <p:txBody>
          <a:bodyPr>
            <a:normAutofit lnSpcReduction="10000"/>
          </a:bodyPr>
          <a:lstStyle/>
          <a:p>
            <a:r>
              <a:rPr lang="es-CO" dirty="0" smtClean="0"/>
              <a:t>Permite que la administración y control se realice de forma centralizada para que la empresa trabaje de forma efectiva</a:t>
            </a:r>
          </a:p>
          <a:p>
            <a:r>
              <a:rPr lang="es-CO" dirty="0" smtClean="0"/>
              <a:t>Incrementa la posibilidad de obtener grandes volúmenes de información al minuto</a:t>
            </a:r>
          </a:p>
          <a:p>
            <a:r>
              <a:rPr lang="es-CO" dirty="0" smtClean="0"/>
              <a:t>La complejidad de las relaciones es mantenida y modelada</a:t>
            </a:r>
          </a:p>
          <a:p>
            <a:r>
              <a:rPr lang="es-CO" dirty="0" smtClean="0"/>
              <a:t>Se reducen costes de personal (</a:t>
            </a:r>
            <a:r>
              <a:rPr lang="es-CO" dirty="0" err="1" smtClean="0"/>
              <a:t>Pej</a:t>
            </a:r>
            <a:r>
              <a:rPr lang="es-CO" dirty="0" smtClean="0"/>
              <a:t>: servicios financieros, distribución online)</a:t>
            </a:r>
            <a:endParaRPr lang="es-CO"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OTROS DESARROLLOS</a:t>
            </a:r>
            <a:endParaRPr lang="es-CO" dirty="0"/>
          </a:p>
        </p:txBody>
      </p:sp>
      <p:sp>
        <p:nvSpPr>
          <p:cNvPr id="3" name="2 Marcador de contenido"/>
          <p:cNvSpPr>
            <a:spLocks noGrp="1"/>
          </p:cNvSpPr>
          <p:nvPr>
            <p:ph idx="1"/>
          </p:nvPr>
        </p:nvSpPr>
        <p:spPr>
          <a:xfrm>
            <a:off x="1214414" y="1447800"/>
            <a:ext cx="7719274" cy="5053034"/>
          </a:xfrm>
        </p:spPr>
        <p:txBody>
          <a:bodyPr>
            <a:normAutofit fontScale="70000" lnSpcReduction="20000"/>
          </a:bodyPr>
          <a:lstStyle/>
          <a:p>
            <a:r>
              <a:rPr lang="es-CO" dirty="0" smtClean="0"/>
              <a:t>A mediados de los 80’ la práctica de crear bases de datos personales gana popularidad</a:t>
            </a:r>
          </a:p>
          <a:p>
            <a:r>
              <a:rPr lang="es-CO" dirty="0" smtClean="0"/>
              <a:t>Los usuarios locales pueden acceder a través de la red y enlazar aplicaciones a varios servidores</a:t>
            </a:r>
          </a:p>
          <a:p>
            <a:r>
              <a:rPr lang="es-CO" dirty="0" smtClean="0"/>
              <a:t>Empresas usan sistemas de diccionarios de datos (mini DBMS) que gestionan metadatos. Administra y almacena los siguientes tipos de información:</a:t>
            </a:r>
          </a:p>
          <a:p>
            <a:pPr lvl="1"/>
            <a:r>
              <a:rPr lang="es-CO" dirty="0" smtClean="0"/>
              <a:t>Descripciones de los esquemas</a:t>
            </a:r>
          </a:p>
          <a:p>
            <a:pPr lvl="1"/>
            <a:r>
              <a:rPr lang="es-CO" dirty="0" smtClean="0"/>
              <a:t>Información detallada del diseño físico</a:t>
            </a:r>
          </a:p>
          <a:p>
            <a:pPr lvl="1"/>
            <a:r>
              <a:rPr lang="es-CO" dirty="0" smtClean="0"/>
              <a:t>Descripciones de los usuarios, responsabilidades y permisos de acceso</a:t>
            </a:r>
          </a:p>
          <a:p>
            <a:pPr lvl="1"/>
            <a:r>
              <a:rPr lang="es-CO" dirty="0" smtClean="0"/>
              <a:t>Descripción de alto nivel de sus transacciones y aplicaciones, así como de sus relaciones con los usuarios.</a:t>
            </a:r>
          </a:p>
          <a:p>
            <a:pPr lvl="1"/>
            <a:r>
              <a:rPr lang="es-CO" dirty="0" smtClean="0"/>
              <a:t>Estadísticas de uso, como las frecuencias de las consultas y las transacciones, y el número de accesos a diferentes partes de la base de datos </a:t>
            </a:r>
            <a:endParaRPr lang="es-CO"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728" y="274638"/>
            <a:ext cx="7504960" cy="1439850"/>
          </a:xfrm>
        </p:spPr>
        <p:txBody>
          <a:bodyPr>
            <a:noAutofit/>
          </a:bodyPr>
          <a:lstStyle/>
          <a:p>
            <a:r>
              <a:rPr lang="es-CO" sz="3200" dirty="0" smtClean="0"/>
              <a:t>CICLO VITAL DEL SISTEMA DE INFORMACIÓN (CICLO VITAL PRIMARIO)</a:t>
            </a:r>
            <a:endParaRPr lang="es-CO" sz="3200" dirty="0"/>
          </a:p>
        </p:txBody>
      </p:sp>
      <p:graphicFrame>
        <p:nvGraphicFramePr>
          <p:cNvPr id="4" name="3 Marcador de contenido"/>
          <p:cNvGraphicFramePr>
            <a:graphicFrameLocks noGrp="1"/>
          </p:cNvGraphicFramePr>
          <p:nvPr>
            <p:ph idx="1"/>
          </p:nvPr>
        </p:nvGraphicFramePr>
        <p:xfrm>
          <a:off x="1214414" y="1571612"/>
          <a:ext cx="7500990" cy="507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728" y="274638"/>
            <a:ext cx="7504960" cy="1439850"/>
          </a:xfrm>
        </p:spPr>
        <p:txBody>
          <a:bodyPr>
            <a:noAutofit/>
          </a:bodyPr>
          <a:lstStyle/>
          <a:p>
            <a:r>
              <a:rPr lang="es-CO" sz="3200" dirty="0" smtClean="0"/>
              <a:t>CICLO VITAL DEL SISTEMA DE INFORMACIÓN (CICLO VITAL PRIMARIO)</a:t>
            </a:r>
            <a:endParaRPr lang="es-CO" sz="3200" dirty="0"/>
          </a:p>
        </p:txBody>
      </p:sp>
      <p:graphicFrame>
        <p:nvGraphicFramePr>
          <p:cNvPr id="4" name="3 Marcador de contenido"/>
          <p:cNvGraphicFramePr>
            <a:graphicFrameLocks noGrp="1"/>
          </p:cNvGraphicFramePr>
          <p:nvPr>
            <p:ph idx="1"/>
          </p:nvPr>
        </p:nvGraphicFramePr>
        <p:xfrm>
          <a:off x="1214414" y="1571612"/>
          <a:ext cx="7500990" cy="507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DISEÑO DE LA DB Y EL PROCESO DE IMPLEMENTACIÓN</a:t>
            </a:r>
            <a:endParaRPr lang="es-CO" dirty="0"/>
          </a:p>
        </p:txBody>
      </p:sp>
      <p:graphicFrame>
        <p:nvGraphicFramePr>
          <p:cNvPr id="4" name="3 Marcador de contenido"/>
          <p:cNvGraphicFramePr>
            <a:graphicFrameLocks noGrp="1"/>
          </p:cNvGraphicFramePr>
          <p:nvPr>
            <p:ph idx="1"/>
          </p:nvPr>
        </p:nvGraphicFramePr>
        <p:xfrm>
          <a:off x="1285884" y="2071678"/>
          <a:ext cx="2500330" cy="4660610"/>
        </p:xfrm>
        <a:graphic>
          <a:graphicData uri="http://schemas.openxmlformats.org/drawingml/2006/table">
            <a:tbl>
              <a:tblPr firstRow="1" bandRow="1">
                <a:tableStyleId>{2D5ABB26-0587-4C30-8999-92F81FD0307C}</a:tableStyleId>
              </a:tblPr>
              <a:tblGrid>
                <a:gridCol w="857256"/>
                <a:gridCol w="1643074"/>
              </a:tblGrid>
              <a:tr h="571504">
                <a:tc>
                  <a:txBody>
                    <a:bodyPr/>
                    <a:lstStyle/>
                    <a:p>
                      <a:r>
                        <a:rPr lang="es-CO" sz="1400" dirty="0" smtClean="0"/>
                        <a:t>Fase</a:t>
                      </a:r>
                      <a:r>
                        <a:rPr lang="es-CO" sz="1400" baseline="0" dirty="0" smtClean="0"/>
                        <a:t> 1:</a:t>
                      </a:r>
                      <a:endParaRPr lang="es-CO" sz="1400" dirty="0"/>
                    </a:p>
                  </a:txBody>
                  <a:tcPr/>
                </a:tc>
                <a:tc>
                  <a:txBody>
                    <a:bodyPr/>
                    <a:lstStyle/>
                    <a:p>
                      <a:r>
                        <a:rPr lang="es-CO" sz="1400" dirty="0" smtClean="0"/>
                        <a:t>Recopilación y análisis de requisitos</a:t>
                      </a:r>
                      <a:endParaRPr lang="es-CO" sz="1400" dirty="0"/>
                    </a:p>
                  </a:txBody>
                  <a:tcPr/>
                </a:tc>
              </a:tr>
              <a:tr h="928694">
                <a:tc>
                  <a:txBody>
                    <a:bodyPr/>
                    <a:lstStyle/>
                    <a:p>
                      <a:r>
                        <a:rPr lang="es-CO" sz="1400" dirty="0" smtClean="0"/>
                        <a:t>Fase 2:</a:t>
                      </a:r>
                      <a:endParaRPr lang="es-CO" sz="1400" dirty="0"/>
                    </a:p>
                  </a:txBody>
                  <a:tcPr/>
                </a:tc>
                <a:tc>
                  <a:txBody>
                    <a:bodyPr/>
                    <a:lstStyle/>
                    <a:p>
                      <a:r>
                        <a:rPr lang="es-CO" sz="1400" dirty="0" smtClean="0"/>
                        <a:t>Diseño</a:t>
                      </a:r>
                      <a:r>
                        <a:rPr lang="es-CO" sz="1400" baseline="0" dirty="0" smtClean="0"/>
                        <a:t> conceptual de la DB</a:t>
                      </a:r>
                      <a:endParaRPr lang="es-CO" sz="1400" dirty="0"/>
                    </a:p>
                  </a:txBody>
                  <a:tcPr/>
                </a:tc>
              </a:tr>
              <a:tr h="500066">
                <a:tc>
                  <a:txBody>
                    <a:bodyPr/>
                    <a:lstStyle/>
                    <a:p>
                      <a:r>
                        <a:rPr lang="es-CO" sz="1400" dirty="0" smtClean="0"/>
                        <a:t>Fase</a:t>
                      </a:r>
                      <a:r>
                        <a:rPr lang="es-CO" sz="1400" baseline="0" dirty="0" smtClean="0"/>
                        <a:t> 3:</a:t>
                      </a:r>
                      <a:endParaRPr lang="es-CO" sz="1400" dirty="0"/>
                    </a:p>
                  </a:txBody>
                  <a:tcPr/>
                </a:tc>
                <a:tc>
                  <a:txBody>
                    <a:bodyPr/>
                    <a:lstStyle/>
                    <a:p>
                      <a:r>
                        <a:rPr lang="es-CO" sz="1400" dirty="0" smtClean="0"/>
                        <a:t>Elección de un DBMS</a:t>
                      </a:r>
                      <a:endParaRPr lang="es-CO" sz="1400" dirty="0"/>
                    </a:p>
                  </a:txBody>
                  <a:tcPr/>
                </a:tc>
              </a:tr>
              <a:tr h="1053476">
                <a:tc>
                  <a:txBody>
                    <a:bodyPr/>
                    <a:lstStyle/>
                    <a:p>
                      <a:r>
                        <a:rPr lang="es-CO" sz="1400" dirty="0" smtClean="0"/>
                        <a:t>Fase 4:</a:t>
                      </a:r>
                      <a:endParaRPr lang="es-CO" sz="1400" dirty="0"/>
                    </a:p>
                  </a:txBody>
                  <a:tcPr/>
                </a:tc>
                <a:tc>
                  <a:txBody>
                    <a:bodyPr/>
                    <a:lstStyle/>
                    <a:p>
                      <a:r>
                        <a:rPr lang="es-CO" sz="1400" dirty="0" smtClean="0"/>
                        <a:t>Mapeo</a:t>
                      </a:r>
                      <a:r>
                        <a:rPr lang="es-CO" sz="1400" baseline="0" dirty="0" smtClean="0"/>
                        <a:t> del modelo de datos</a:t>
                      </a:r>
                      <a:endParaRPr lang="es-CO" sz="1400" dirty="0"/>
                    </a:p>
                  </a:txBody>
                  <a:tcPr/>
                </a:tc>
              </a:tr>
              <a:tr h="857256">
                <a:tc>
                  <a:txBody>
                    <a:bodyPr/>
                    <a:lstStyle/>
                    <a:p>
                      <a:r>
                        <a:rPr lang="es-CO" sz="1400" dirty="0" smtClean="0"/>
                        <a:t>Fase 5:</a:t>
                      </a:r>
                      <a:endParaRPr lang="es-CO" sz="1400" dirty="0"/>
                    </a:p>
                  </a:txBody>
                  <a:tcPr/>
                </a:tc>
                <a:tc>
                  <a:txBody>
                    <a:bodyPr/>
                    <a:lstStyle/>
                    <a:p>
                      <a:r>
                        <a:rPr lang="es-CO" sz="1400" dirty="0" smtClean="0"/>
                        <a:t>Diseño físico</a:t>
                      </a:r>
                      <a:endParaRPr lang="es-CO" sz="1400" dirty="0"/>
                    </a:p>
                  </a:txBody>
                  <a:tcPr/>
                </a:tc>
              </a:tr>
              <a:tr h="370840">
                <a:tc>
                  <a:txBody>
                    <a:bodyPr/>
                    <a:lstStyle/>
                    <a:p>
                      <a:r>
                        <a:rPr lang="es-CO" sz="1400" dirty="0" smtClean="0"/>
                        <a:t>Fase 6:</a:t>
                      </a:r>
                      <a:endParaRPr lang="es-CO" sz="1400" dirty="0"/>
                    </a:p>
                  </a:txBody>
                  <a:tcPr/>
                </a:tc>
                <a:tc>
                  <a:txBody>
                    <a:bodyPr/>
                    <a:lstStyle/>
                    <a:p>
                      <a:r>
                        <a:rPr lang="es-CO" sz="1400" dirty="0" smtClean="0"/>
                        <a:t>Implementación y puesta a punto del sistema</a:t>
                      </a:r>
                      <a:endParaRPr lang="es-CO" sz="1400" dirty="0"/>
                    </a:p>
                  </a:txBody>
                  <a:tcPr/>
                </a:tc>
              </a:tr>
            </a:tbl>
          </a:graphicData>
        </a:graphic>
      </p:graphicFrame>
      <p:graphicFrame>
        <p:nvGraphicFramePr>
          <p:cNvPr id="5" name="4 Tabla"/>
          <p:cNvGraphicFramePr>
            <a:graphicFrameLocks noGrp="1"/>
          </p:cNvGraphicFramePr>
          <p:nvPr/>
        </p:nvGraphicFramePr>
        <p:xfrm>
          <a:off x="4214809" y="1500174"/>
          <a:ext cx="4643470" cy="5232114"/>
        </p:xfrm>
        <a:graphic>
          <a:graphicData uri="http://schemas.openxmlformats.org/drawingml/2006/table">
            <a:tbl>
              <a:tblPr firstRow="1" bandRow="1">
                <a:tableStyleId>{2D5ABB26-0587-4C30-8999-92F81FD0307C}</a:tableStyleId>
              </a:tblPr>
              <a:tblGrid>
                <a:gridCol w="1898628"/>
                <a:gridCol w="1442322"/>
                <a:gridCol w="1302520"/>
              </a:tblGrid>
              <a:tr h="370840">
                <a:tc>
                  <a:txBody>
                    <a:bodyPr/>
                    <a:lstStyle/>
                    <a:p>
                      <a:r>
                        <a:rPr lang="es-CO" sz="1400" dirty="0" smtClean="0"/>
                        <a:t>Contenido de datos</a:t>
                      </a:r>
                      <a:r>
                        <a:rPr lang="es-CO" sz="1400" baseline="0" dirty="0" smtClean="0"/>
                        <a:t> y estructura</a:t>
                      </a:r>
                      <a:endParaRPr lang="es-CO" sz="1400" b="1" dirty="0"/>
                    </a:p>
                  </a:txBody>
                  <a:tcPr/>
                </a:tc>
                <a:tc>
                  <a:txBody>
                    <a:bodyPr/>
                    <a:lstStyle/>
                    <a:p>
                      <a:endParaRPr lang="es-CO" sz="1400" b="1"/>
                    </a:p>
                  </a:txBody>
                  <a:tcPr/>
                </a:tc>
                <a:tc>
                  <a:txBody>
                    <a:bodyPr/>
                    <a:lstStyle/>
                    <a:p>
                      <a:r>
                        <a:rPr lang="es-CO" sz="1400" dirty="0" smtClean="0"/>
                        <a:t>Aplicaciones</a:t>
                      </a:r>
                      <a:r>
                        <a:rPr lang="es-CO" sz="1400" baseline="0" dirty="0" smtClean="0"/>
                        <a:t> de la DB</a:t>
                      </a:r>
                      <a:endParaRPr lang="es-CO" sz="1400" b="1" dirty="0"/>
                    </a:p>
                  </a:txBody>
                  <a:tcPr/>
                </a:tc>
              </a:tr>
              <a:tr h="624848">
                <a:tc>
                  <a:txBody>
                    <a:bodyPr/>
                    <a:lstStyle/>
                    <a:p>
                      <a:r>
                        <a:rPr lang="es-CO" sz="1400" dirty="0" smtClean="0"/>
                        <a:t>Requisitos de datos</a:t>
                      </a:r>
                      <a:endParaRPr lang="es-CO" sz="1400" dirty="0"/>
                    </a:p>
                  </a:txBody>
                  <a:tcPr/>
                </a:tc>
                <a:tc>
                  <a:txBody>
                    <a:bodyPr/>
                    <a:lstStyle/>
                    <a:p>
                      <a:endParaRPr lang="es-CO" sz="1400" dirty="0"/>
                    </a:p>
                  </a:txBody>
                  <a:tcPr/>
                </a:tc>
                <a:tc>
                  <a:txBody>
                    <a:bodyPr/>
                    <a:lstStyle/>
                    <a:p>
                      <a:r>
                        <a:rPr lang="es-CO" sz="1400" dirty="0" smtClean="0"/>
                        <a:t>Requisitos</a:t>
                      </a:r>
                      <a:r>
                        <a:rPr lang="es-CO" sz="1400" baseline="0" dirty="0" smtClean="0"/>
                        <a:t> de procesamiento</a:t>
                      </a:r>
                      <a:endParaRPr lang="es-CO" sz="1400" dirty="0"/>
                    </a:p>
                  </a:txBody>
                  <a:tcPr/>
                </a:tc>
              </a:tr>
              <a:tr h="928694">
                <a:tc>
                  <a:txBody>
                    <a:bodyPr/>
                    <a:lstStyle/>
                    <a:p>
                      <a:r>
                        <a:rPr lang="es-CO" sz="1400" dirty="0" smtClean="0"/>
                        <a:t>Diseño</a:t>
                      </a:r>
                      <a:r>
                        <a:rPr lang="es-CO" sz="1400" baseline="0" dirty="0" smtClean="0"/>
                        <a:t> del esquema conceptual (independiente del DBMS)</a:t>
                      </a:r>
                      <a:endParaRPr lang="es-CO" sz="1400" dirty="0"/>
                    </a:p>
                  </a:txBody>
                  <a:tcPr/>
                </a:tc>
                <a:tc>
                  <a:txBody>
                    <a:bodyPr/>
                    <a:lstStyle/>
                    <a:p>
                      <a:endParaRPr lang="es-CO" sz="1400" dirty="0"/>
                    </a:p>
                  </a:txBody>
                  <a:tcPr/>
                </a:tc>
                <a:tc>
                  <a:txBody>
                    <a:bodyPr/>
                    <a:lstStyle/>
                    <a:p>
                      <a:r>
                        <a:rPr lang="es-CO" sz="1400" dirty="0" smtClean="0"/>
                        <a:t>Diseño de transacciones y de la aplicación</a:t>
                      </a:r>
                      <a:endParaRPr lang="es-CO" sz="1400" dirty="0"/>
                    </a:p>
                  </a:txBody>
                  <a:tcPr/>
                </a:tc>
              </a:tr>
              <a:tr h="483880">
                <a:tc>
                  <a:txBody>
                    <a:bodyPr/>
                    <a:lstStyle/>
                    <a:p>
                      <a:endParaRPr lang="es-CO" sz="1400" dirty="0"/>
                    </a:p>
                  </a:txBody>
                  <a:tcPr/>
                </a:tc>
                <a:tc>
                  <a:txBody>
                    <a:bodyPr/>
                    <a:lstStyle/>
                    <a:p>
                      <a:endParaRPr lang="es-CO" sz="1400" dirty="0"/>
                    </a:p>
                  </a:txBody>
                  <a:tcPr/>
                </a:tc>
                <a:tc>
                  <a:txBody>
                    <a:bodyPr/>
                    <a:lstStyle/>
                    <a:p>
                      <a:endParaRPr lang="es-CO" sz="1400" dirty="0"/>
                    </a:p>
                  </a:txBody>
                  <a:tcPr/>
                </a:tc>
              </a:tr>
              <a:tr h="1071570">
                <a:tc>
                  <a:txBody>
                    <a:bodyPr/>
                    <a:lstStyle/>
                    <a:p>
                      <a:r>
                        <a:rPr lang="es-CO" sz="1400" dirty="0" smtClean="0"/>
                        <a:t>Diseño</a:t>
                      </a:r>
                      <a:r>
                        <a:rPr lang="es-CO" sz="1400" baseline="0" dirty="0" smtClean="0"/>
                        <a:t> del esquema lógico y diseño de vistas (depende del DBMS)</a:t>
                      </a:r>
                      <a:endParaRPr lang="es-CO" sz="1400" dirty="0"/>
                    </a:p>
                  </a:txBody>
                  <a:tcPr/>
                </a:tc>
                <a:tc>
                  <a:txBody>
                    <a:bodyPr/>
                    <a:lstStyle/>
                    <a:p>
                      <a:pPr algn="ctr"/>
                      <a:r>
                        <a:rPr lang="es-CO" sz="1400" dirty="0" smtClean="0"/>
                        <a:t>Restricciones</a:t>
                      </a:r>
                      <a:r>
                        <a:rPr lang="es-CO" sz="1400" baseline="0" dirty="0" smtClean="0"/>
                        <a:t> de rendimiento de frecuencias</a:t>
                      </a:r>
                      <a:endParaRPr lang="es-CO" sz="1400" dirty="0"/>
                    </a:p>
                  </a:txBody>
                  <a:tcPr/>
                </a:tc>
                <a:tc>
                  <a:txBody>
                    <a:bodyPr/>
                    <a:lstStyle/>
                    <a:p>
                      <a:endParaRPr lang="es-CO" sz="1400" dirty="0"/>
                    </a:p>
                  </a:txBody>
                  <a:tcPr/>
                </a:tc>
              </a:tr>
              <a:tr h="857256">
                <a:tc>
                  <a:txBody>
                    <a:bodyPr/>
                    <a:lstStyle/>
                    <a:p>
                      <a:r>
                        <a:rPr lang="es-CO" sz="1400" dirty="0" smtClean="0"/>
                        <a:t>Diseño</a:t>
                      </a:r>
                      <a:r>
                        <a:rPr lang="es-CO" sz="1400" baseline="0" dirty="0" smtClean="0"/>
                        <a:t> del esquema interno (depende del DBMS)</a:t>
                      </a:r>
                      <a:endParaRPr lang="es-CO" sz="1400" dirty="0"/>
                    </a:p>
                  </a:txBody>
                  <a:tcPr/>
                </a:tc>
                <a:tc>
                  <a:txBody>
                    <a:bodyPr/>
                    <a:lstStyle/>
                    <a:p>
                      <a:endParaRPr lang="es-CO" sz="1400" dirty="0"/>
                    </a:p>
                  </a:txBody>
                  <a:tcPr/>
                </a:tc>
                <a:tc>
                  <a:txBody>
                    <a:bodyPr/>
                    <a:lstStyle/>
                    <a:p>
                      <a:endParaRPr lang="es-CO" sz="1400" dirty="0"/>
                    </a:p>
                  </a:txBody>
                  <a:tcPr/>
                </a:tc>
              </a:tr>
              <a:tr h="370840">
                <a:tc>
                  <a:txBody>
                    <a:bodyPr/>
                    <a:lstStyle/>
                    <a:p>
                      <a:r>
                        <a:rPr lang="es-CO" sz="1400" dirty="0" smtClean="0"/>
                        <a:t>Sentencias</a:t>
                      </a:r>
                      <a:r>
                        <a:rPr lang="es-CO" sz="1400" baseline="0" dirty="0" smtClean="0"/>
                        <a:t> DDL Sentencias SDL</a:t>
                      </a:r>
                      <a:endParaRPr lang="es-CO" sz="1400" dirty="0"/>
                    </a:p>
                  </a:txBody>
                  <a:tcPr/>
                </a:tc>
                <a:tc>
                  <a:txBody>
                    <a:bodyPr/>
                    <a:lstStyle/>
                    <a:p>
                      <a:endParaRPr lang="es-CO" sz="1400"/>
                    </a:p>
                  </a:txBody>
                  <a:tcPr/>
                </a:tc>
                <a:tc>
                  <a:txBody>
                    <a:bodyPr/>
                    <a:lstStyle/>
                    <a:p>
                      <a:r>
                        <a:rPr lang="es-CO" sz="1400" dirty="0" smtClean="0"/>
                        <a:t>Implementación de </a:t>
                      </a:r>
                      <a:r>
                        <a:rPr lang="es-CO" sz="1400" dirty="0" err="1" smtClean="0"/>
                        <a:t>transaccions</a:t>
                      </a:r>
                      <a:r>
                        <a:rPr lang="es-CO" sz="1400" dirty="0" smtClean="0"/>
                        <a:t> y aplicaciones</a:t>
                      </a:r>
                      <a:endParaRPr lang="es-CO" sz="1400" dirty="0"/>
                    </a:p>
                  </a:txBody>
                  <a:tcPr/>
                </a:tc>
              </a:tr>
            </a:tbl>
          </a:graphicData>
        </a:graphic>
      </p:graphicFrame>
      <p:cxnSp>
        <p:nvCxnSpPr>
          <p:cNvPr id="7" name="6 Conector recto de flecha"/>
          <p:cNvCxnSpPr/>
          <p:nvPr/>
        </p:nvCxnSpPr>
        <p:spPr>
          <a:xfrm rot="5400000">
            <a:off x="4857752" y="2500306"/>
            <a:ext cx="28575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8" name="7 Conector recto de flecha"/>
          <p:cNvCxnSpPr/>
          <p:nvPr/>
        </p:nvCxnSpPr>
        <p:spPr>
          <a:xfrm rot="5400000">
            <a:off x="4858546" y="3856834"/>
            <a:ext cx="28575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9" name="8 Conector recto de flecha"/>
          <p:cNvCxnSpPr/>
          <p:nvPr/>
        </p:nvCxnSpPr>
        <p:spPr>
          <a:xfrm rot="5400000">
            <a:off x="4858546" y="4999842"/>
            <a:ext cx="28575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10" name="9 Conector recto de flecha"/>
          <p:cNvCxnSpPr/>
          <p:nvPr/>
        </p:nvCxnSpPr>
        <p:spPr>
          <a:xfrm rot="5400000">
            <a:off x="4858546" y="5928536"/>
            <a:ext cx="28575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11" name="10 Conector recto de flecha"/>
          <p:cNvCxnSpPr/>
          <p:nvPr/>
        </p:nvCxnSpPr>
        <p:spPr>
          <a:xfrm rot="5400000">
            <a:off x="8037537" y="2606669"/>
            <a:ext cx="214314"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12" name="11 Conector recto de flecha"/>
          <p:cNvCxnSpPr/>
          <p:nvPr/>
        </p:nvCxnSpPr>
        <p:spPr>
          <a:xfrm rot="5400000">
            <a:off x="6930248" y="4856966"/>
            <a:ext cx="242889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14" name="13 Conector recto de flecha"/>
          <p:cNvCxnSpPr/>
          <p:nvPr/>
        </p:nvCxnSpPr>
        <p:spPr>
          <a:xfrm rot="10800000">
            <a:off x="5786446" y="4500570"/>
            <a:ext cx="1785950" cy="1571636"/>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20" name="19 Conector recto de flecha"/>
          <p:cNvCxnSpPr/>
          <p:nvPr/>
        </p:nvCxnSpPr>
        <p:spPr>
          <a:xfrm rot="10800000" flipV="1">
            <a:off x="5857884" y="4786322"/>
            <a:ext cx="928694" cy="642942"/>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23" name="22 Conector recto de flecha"/>
          <p:cNvCxnSpPr/>
          <p:nvPr/>
        </p:nvCxnSpPr>
        <p:spPr>
          <a:xfrm>
            <a:off x="3857620" y="3143248"/>
            <a:ext cx="355602"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26" name="25 Conector recto de flecha"/>
          <p:cNvCxnSpPr/>
          <p:nvPr/>
        </p:nvCxnSpPr>
        <p:spPr>
          <a:xfrm>
            <a:off x="4000496" y="4643446"/>
            <a:ext cx="214314" cy="1588"/>
          </a:xfrm>
          <a:prstGeom prst="straightConnector1">
            <a:avLst/>
          </a:prstGeom>
          <a:ln>
            <a:solidFill>
              <a:schemeClr val="tx1"/>
            </a:solidFill>
            <a:tailEnd type="arrow"/>
          </a:ln>
        </p:spPr>
        <p:style>
          <a:lnRef idx="3">
            <a:schemeClr val="accent6"/>
          </a:lnRef>
          <a:fillRef idx="0">
            <a:schemeClr val="accent6"/>
          </a:fillRef>
          <a:effectRef idx="2">
            <a:schemeClr val="accent6"/>
          </a:effectRef>
          <a:fontRef idx="minor">
            <a:schemeClr val="tx1"/>
          </a:fontRef>
        </p:style>
      </p:cxnSp>
      <p:cxnSp>
        <p:nvCxnSpPr>
          <p:cNvPr id="31" name="30 Conector recto"/>
          <p:cNvCxnSpPr/>
          <p:nvPr/>
        </p:nvCxnSpPr>
        <p:spPr>
          <a:xfrm rot="5400000">
            <a:off x="2285984" y="4714884"/>
            <a:ext cx="3143272" cy="0"/>
          </a:xfrm>
          <a:prstGeom prst="line">
            <a:avLst/>
          </a:prstGeom>
          <a:ln>
            <a:solidFill>
              <a:schemeClr val="tx1"/>
            </a:solidFill>
          </a:ln>
        </p:spPr>
        <p:style>
          <a:lnRef idx="3">
            <a:schemeClr val="accent6"/>
          </a:lnRef>
          <a:fillRef idx="0">
            <a:schemeClr val="accent6"/>
          </a:fillRef>
          <a:effectRef idx="2">
            <a:schemeClr val="accent6"/>
          </a:effectRef>
          <a:fontRef idx="minor">
            <a:schemeClr val="tx1"/>
          </a:fontRef>
        </p:style>
      </p:cxnSp>
      <p:cxnSp>
        <p:nvCxnSpPr>
          <p:cNvPr id="33" name="32 Conector recto"/>
          <p:cNvCxnSpPr/>
          <p:nvPr/>
        </p:nvCxnSpPr>
        <p:spPr>
          <a:xfrm rot="5400000">
            <a:off x="3178959" y="5464983"/>
            <a:ext cx="1643074" cy="0"/>
          </a:xfrm>
          <a:prstGeom prst="line">
            <a:avLst/>
          </a:prstGeom>
          <a:ln>
            <a:solidFill>
              <a:schemeClr val="tx1"/>
            </a:solidFill>
          </a:ln>
        </p:spPr>
        <p:style>
          <a:lnRef idx="3">
            <a:schemeClr val="accent6"/>
          </a:lnRef>
          <a:fillRef idx="0">
            <a:schemeClr val="accent6"/>
          </a:fillRef>
          <a:effectRef idx="2">
            <a:schemeClr val="accent6"/>
          </a:effectRef>
          <a:fontRef idx="minor">
            <a:schemeClr val="tx1"/>
          </a:fontRef>
        </p:style>
      </p:cxnSp>
      <p:cxnSp>
        <p:nvCxnSpPr>
          <p:cNvPr id="38" name="37 Conector recto"/>
          <p:cNvCxnSpPr/>
          <p:nvPr/>
        </p:nvCxnSpPr>
        <p:spPr>
          <a:xfrm rot="10800000" flipV="1">
            <a:off x="7429520" y="3786190"/>
            <a:ext cx="714380" cy="571504"/>
          </a:xfrm>
          <a:prstGeom prst="line">
            <a:avLst/>
          </a:prstGeom>
          <a:ln>
            <a:solidFill>
              <a:schemeClr val="tx1"/>
            </a:solidFill>
          </a:ln>
        </p:spPr>
        <p:style>
          <a:lnRef idx="3">
            <a:schemeClr val="accent6"/>
          </a:lnRef>
          <a:fillRef idx="0">
            <a:schemeClr val="accent6"/>
          </a:fillRef>
          <a:effectRef idx="2">
            <a:schemeClr val="accent6"/>
          </a:effectRef>
          <a:fontRef idx="minor">
            <a:schemeClr val="tx1"/>
          </a:fontRef>
        </p:style>
      </p:cxnSp>
      <p:cxnSp>
        <p:nvCxnSpPr>
          <p:cNvPr id="62" name="61 Conector recto"/>
          <p:cNvCxnSpPr/>
          <p:nvPr/>
        </p:nvCxnSpPr>
        <p:spPr>
          <a:xfrm rot="10800000">
            <a:off x="3857620" y="6286520"/>
            <a:ext cx="357190" cy="0"/>
          </a:xfrm>
          <a:prstGeom prst="line">
            <a:avLst/>
          </a:prstGeom>
          <a:ln>
            <a:solidFill>
              <a:schemeClr val="tx1"/>
            </a:solidFill>
          </a:ln>
        </p:spPr>
        <p:style>
          <a:lnRef idx="3">
            <a:schemeClr val="accent6"/>
          </a:lnRef>
          <a:fillRef idx="0">
            <a:schemeClr val="accent6"/>
          </a:fillRef>
          <a:effectRef idx="2">
            <a:schemeClr val="accent6"/>
          </a:effectRef>
          <a:fontRef idx="minor">
            <a:schemeClr val="tx1"/>
          </a:fontRef>
        </p:style>
      </p:cxnSp>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Urbano">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Intermedio">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1040</TotalTime>
  <Words>1626</Words>
  <Application>Microsoft Office PowerPoint</Application>
  <PresentationFormat>Presentación en pantalla (4:3)</PresentationFormat>
  <Paragraphs>176</Paragraphs>
  <Slides>32</Slides>
  <Notes>0</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Solsticio</vt:lpstr>
      <vt:lpstr>METODOLOGÍA PRÁCTICA DE DISEÑO DE BASES DE DATOS  Y USO DE DIAGRAMAS UML</vt:lpstr>
      <vt:lpstr>APLICACIÓN</vt:lpstr>
      <vt:lpstr>HERRAMIENTAS DE DISEÑO</vt:lpstr>
      <vt:lpstr>EL PAPEL DE LOS SISTEMAS DE INFORMACIÓN EN LAS EMPRESAS</vt:lpstr>
      <vt:lpstr>USO DE SISTEMAS DE DB</vt:lpstr>
      <vt:lpstr>OTROS DESARROLLOS</vt:lpstr>
      <vt:lpstr>CICLO VITAL DEL SISTEMA DE INFORMACIÓN (CICLO VITAL PRIMARIO)</vt:lpstr>
      <vt:lpstr>CICLO VITAL DEL SISTEMA DE INFORMACIÓN (CICLO VITAL PRIMARIO)</vt:lpstr>
      <vt:lpstr>DISEÑO DE LA DB Y EL PROCESO DE IMPLEMENTACIÓN</vt:lpstr>
      <vt:lpstr>DISEÑO DE LA DB Y EL PROCESO DE IMPLEMENTACIÓN</vt:lpstr>
      <vt:lpstr>DISEÑO DE LA DB Y EL PROCESO DE IMPLEMENTACIÓN</vt:lpstr>
      <vt:lpstr>DISEÑO DE LA DB Y EL PROCESO DE IMPLEMENTACIÓN</vt:lpstr>
      <vt:lpstr>Fase2. Estrategias ascendentes: </vt:lpstr>
      <vt:lpstr>Modificación de vistas antes de la integración</vt:lpstr>
      <vt:lpstr>Modificación de la primera vista antes de la integración</vt:lpstr>
      <vt:lpstr>Esquema después de la integración</vt:lpstr>
      <vt:lpstr>Diferentes estrategias para el proceso de integración de vistas</vt:lpstr>
      <vt:lpstr>DISEÑO DE LA DB Y EL PROCESO DE IMPLEMENTACIÓN</vt:lpstr>
      <vt:lpstr>DISEÑO DE LA DB Y EL PROCESO DE IMPLEMENTACIÓN</vt:lpstr>
      <vt:lpstr>DISEÑO DE LA DB Y EL PROCESO DE IMPLEMENTACIÓN</vt:lpstr>
      <vt:lpstr>DISEÑO DE LA DB Y EL PROCESO DE IMPLEMENTACIÓN</vt:lpstr>
      <vt:lpstr>Uso de diagramas UML como ayuda a la especificación de la DB</vt:lpstr>
      <vt:lpstr>Diferentes diagramas de UML</vt:lpstr>
      <vt:lpstr>Uso de diagramas UML como ayuda a la especificación de la DB</vt:lpstr>
      <vt:lpstr>2. Diagrama de secuencia</vt:lpstr>
      <vt:lpstr>3. Diagrama de estado</vt:lpstr>
      <vt:lpstr>4.1 Ejemplo de diagrama de estado</vt:lpstr>
      <vt:lpstr>5. Diagrama de secuencia</vt:lpstr>
      <vt:lpstr>6. Diagrama de clases</vt:lpstr>
      <vt:lpstr>7. Diagrama de objetos</vt:lpstr>
      <vt:lpstr>8. Diagrama de componentes</vt:lpstr>
      <vt:lpstr>GLOSARIO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IvánAM</dc:creator>
  <cp:lastModifiedBy>IvánAM</cp:lastModifiedBy>
  <cp:revision>118</cp:revision>
  <dcterms:created xsi:type="dcterms:W3CDTF">2010-05-23T19:24:15Z</dcterms:created>
  <dcterms:modified xsi:type="dcterms:W3CDTF">2010-06-01T06:05:03Z</dcterms:modified>
</cp:coreProperties>
</file>